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20B6"/>
    <a:srgbClr val="0AA6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069196-8517-490F-8FE2-1AF8A95E121D}" type="datetimeFigureOut">
              <a:rPr lang="es-MX" smtClean="0"/>
              <a:pPr/>
              <a:t>01/06/2013</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D5E90-8B19-4A1F-8A54-7001A99E2CEA}" type="slidenum">
              <a:rPr lang="es-MX" smtClean="0"/>
              <a:pPr/>
              <a:t>‹Nº›</a:t>
            </a:fld>
            <a:endParaRPr lang="es-MX"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26D5E90-8B19-4A1F-8A54-7001A99E2CEA}" type="slidenum">
              <a:rPr lang="es-MX" smtClean="0"/>
              <a:pPr/>
              <a:t>1</a:t>
            </a:fld>
            <a:endParaRPr lang="es-MX"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26D5E90-8B19-4A1F-8A54-7001A99E2CEA}" type="slidenum">
              <a:rPr lang="es-MX" smtClean="0"/>
              <a:pPr/>
              <a:t>10</a:t>
            </a:fld>
            <a:endParaRPr lang="es-MX"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26D5E90-8B19-4A1F-8A54-7001A99E2CEA}" type="slidenum">
              <a:rPr lang="es-MX" smtClean="0"/>
              <a:pPr/>
              <a:t>11</a:t>
            </a:fld>
            <a:endParaRPr lang="es-MX"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26D5E90-8B19-4A1F-8A54-7001A99E2CEA}" type="slidenum">
              <a:rPr lang="es-MX" smtClean="0"/>
              <a:pPr/>
              <a:t>12</a:t>
            </a:fld>
            <a:endParaRPr lang="es-MX"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26D5E90-8B19-4A1F-8A54-7001A99E2CEA}" type="slidenum">
              <a:rPr lang="es-MX" smtClean="0"/>
              <a:pPr/>
              <a:t>13</a:t>
            </a:fld>
            <a:endParaRPr lang="es-MX"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26D5E90-8B19-4A1F-8A54-7001A99E2CEA}" type="slidenum">
              <a:rPr lang="es-MX" smtClean="0"/>
              <a:pPr/>
              <a:t>14</a:t>
            </a:fld>
            <a:endParaRPr lang="es-MX"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26D5E90-8B19-4A1F-8A54-7001A99E2CEA}" type="slidenum">
              <a:rPr lang="es-MX" smtClean="0"/>
              <a:pPr/>
              <a:t>15</a:t>
            </a:fld>
            <a:endParaRPr lang="es-MX"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26D5E90-8B19-4A1F-8A54-7001A99E2CEA}" type="slidenum">
              <a:rPr lang="es-MX" smtClean="0"/>
              <a:pPr/>
              <a:t>2</a:t>
            </a:fld>
            <a:endParaRPr lang="es-MX"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26D5E90-8B19-4A1F-8A54-7001A99E2CEA}" type="slidenum">
              <a:rPr lang="es-MX" smtClean="0"/>
              <a:pPr/>
              <a:t>3</a:t>
            </a:fld>
            <a:endParaRPr lang="es-MX"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26D5E90-8B19-4A1F-8A54-7001A99E2CEA}" type="slidenum">
              <a:rPr lang="es-MX" smtClean="0"/>
              <a:pPr/>
              <a:t>4</a:t>
            </a:fld>
            <a:endParaRPr lang="es-MX"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26D5E90-8B19-4A1F-8A54-7001A99E2CEA}" type="slidenum">
              <a:rPr lang="es-MX" smtClean="0"/>
              <a:pPr/>
              <a:t>5</a:t>
            </a:fld>
            <a:endParaRPr lang="es-MX"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26D5E90-8B19-4A1F-8A54-7001A99E2CEA}" type="slidenum">
              <a:rPr lang="es-MX" smtClean="0"/>
              <a:pPr/>
              <a:t>6</a:t>
            </a:fld>
            <a:endParaRPr lang="es-MX"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26D5E90-8B19-4A1F-8A54-7001A99E2CEA}" type="slidenum">
              <a:rPr lang="es-MX" smtClean="0"/>
              <a:pPr/>
              <a:t>7</a:t>
            </a:fld>
            <a:endParaRPr lang="es-MX"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26D5E90-8B19-4A1F-8A54-7001A99E2CEA}" type="slidenum">
              <a:rPr lang="es-MX" smtClean="0"/>
              <a:pPr/>
              <a:t>8</a:t>
            </a:fld>
            <a:endParaRPr lang="es-MX"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26D5E90-8B19-4A1F-8A54-7001A99E2CEA}" type="slidenum">
              <a:rPr lang="es-MX" smtClean="0"/>
              <a:pPr/>
              <a:t>9</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5C73A86-BAD8-4BDC-9F96-7DF76AA2FCD0}" type="datetime1">
              <a:rPr lang="es-MX" smtClean="0"/>
              <a:pPr/>
              <a:t>01/06/2013</a:t>
            </a:fld>
            <a:endParaRPr lang="es-MX" dirty="0"/>
          </a:p>
        </p:txBody>
      </p:sp>
      <p:sp>
        <p:nvSpPr>
          <p:cNvPr id="5" name="4 Marcador de pie de página"/>
          <p:cNvSpPr>
            <a:spLocks noGrp="1"/>
          </p:cNvSpPr>
          <p:nvPr>
            <p:ph type="ftr" sz="quarter" idx="11"/>
          </p:nvPr>
        </p:nvSpPr>
        <p:spPr/>
        <p:txBody>
          <a:bodyPr/>
          <a:lstStyle/>
          <a:p>
            <a:r>
              <a:rPr lang="es-MX" dirty="0" smtClean="0"/>
              <a:t>ANTONIO ESTEBAN HUERTA</a:t>
            </a:r>
            <a:endParaRPr lang="es-MX" dirty="0"/>
          </a:p>
        </p:txBody>
      </p:sp>
      <p:sp>
        <p:nvSpPr>
          <p:cNvPr id="6" name="5 Marcador de número de diapositiva"/>
          <p:cNvSpPr>
            <a:spLocks noGrp="1"/>
          </p:cNvSpPr>
          <p:nvPr>
            <p:ph type="sldNum" sz="quarter" idx="12"/>
          </p:nvPr>
        </p:nvSpPr>
        <p:spPr/>
        <p:txBody>
          <a:bodyPr/>
          <a:lstStyle/>
          <a:p>
            <a:fld id="{C0FFBAFC-B5B6-41E9-834B-4184E4B01E73}"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EAD2A21-648A-44D2-9728-E8BA8FA4AD1D}" type="datetime1">
              <a:rPr lang="es-MX" smtClean="0"/>
              <a:pPr/>
              <a:t>01/06/2013</a:t>
            </a:fld>
            <a:endParaRPr lang="es-MX" dirty="0"/>
          </a:p>
        </p:txBody>
      </p:sp>
      <p:sp>
        <p:nvSpPr>
          <p:cNvPr id="5" name="4 Marcador de pie de página"/>
          <p:cNvSpPr>
            <a:spLocks noGrp="1"/>
          </p:cNvSpPr>
          <p:nvPr>
            <p:ph type="ftr" sz="quarter" idx="11"/>
          </p:nvPr>
        </p:nvSpPr>
        <p:spPr/>
        <p:txBody>
          <a:bodyPr/>
          <a:lstStyle/>
          <a:p>
            <a:r>
              <a:rPr lang="es-MX" dirty="0" smtClean="0"/>
              <a:t>ANTONIO ESTEBAN HUERTA</a:t>
            </a:r>
            <a:endParaRPr lang="es-MX" dirty="0"/>
          </a:p>
        </p:txBody>
      </p:sp>
      <p:sp>
        <p:nvSpPr>
          <p:cNvPr id="6" name="5 Marcador de número de diapositiva"/>
          <p:cNvSpPr>
            <a:spLocks noGrp="1"/>
          </p:cNvSpPr>
          <p:nvPr>
            <p:ph type="sldNum" sz="quarter" idx="12"/>
          </p:nvPr>
        </p:nvSpPr>
        <p:spPr/>
        <p:txBody>
          <a:bodyPr/>
          <a:lstStyle/>
          <a:p>
            <a:fld id="{C0FFBAFC-B5B6-41E9-834B-4184E4B01E73}"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2941EB4-1479-4697-A506-470BA59F6640}" type="datetime1">
              <a:rPr lang="es-MX" smtClean="0"/>
              <a:pPr/>
              <a:t>01/06/2013</a:t>
            </a:fld>
            <a:endParaRPr lang="es-MX" dirty="0"/>
          </a:p>
        </p:txBody>
      </p:sp>
      <p:sp>
        <p:nvSpPr>
          <p:cNvPr id="5" name="4 Marcador de pie de página"/>
          <p:cNvSpPr>
            <a:spLocks noGrp="1"/>
          </p:cNvSpPr>
          <p:nvPr>
            <p:ph type="ftr" sz="quarter" idx="11"/>
          </p:nvPr>
        </p:nvSpPr>
        <p:spPr/>
        <p:txBody>
          <a:bodyPr/>
          <a:lstStyle/>
          <a:p>
            <a:r>
              <a:rPr lang="es-MX" dirty="0" smtClean="0"/>
              <a:t>ANTONIO ESTEBAN HUERTA</a:t>
            </a:r>
            <a:endParaRPr lang="es-MX" dirty="0"/>
          </a:p>
        </p:txBody>
      </p:sp>
      <p:sp>
        <p:nvSpPr>
          <p:cNvPr id="6" name="5 Marcador de número de diapositiva"/>
          <p:cNvSpPr>
            <a:spLocks noGrp="1"/>
          </p:cNvSpPr>
          <p:nvPr>
            <p:ph type="sldNum" sz="quarter" idx="12"/>
          </p:nvPr>
        </p:nvSpPr>
        <p:spPr/>
        <p:txBody>
          <a:bodyPr/>
          <a:lstStyle/>
          <a:p>
            <a:fld id="{C0FFBAFC-B5B6-41E9-834B-4184E4B01E73}"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796D2DE-15D5-4EF6-9F5C-0A116AA3B55F}" type="datetime1">
              <a:rPr lang="es-MX" smtClean="0"/>
              <a:pPr/>
              <a:t>01/06/2013</a:t>
            </a:fld>
            <a:endParaRPr lang="es-MX" dirty="0"/>
          </a:p>
        </p:txBody>
      </p:sp>
      <p:sp>
        <p:nvSpPr>
          <p:cNvPr id="5" name="4 Marcador de pie de página"/>
          <p:cNvSpPr>
            <a:spLocks noGrp="1"/>
          </p:cNvSpPr>
          <p:nvPr>
            <p:ph type="ftr" sz="quarter" idx="11"/>
          </p:nvPr>
        </p:nvSpPr>
        <p:spPr/>
        <p:txBody>
          <a:bodyPr/>
          <a:lstStyle/>
          <a:p>
            <a:r>
              <a:rPr lang="es-MX" dirty="0" smtClean="0"/>
              <a:t>ANTONIO ESTEBAN HUERTA</a:t>
            </a:r>
            <a:endParaRPr lang="es-MX" dirty="0"/>
          </a:p>
        </p:txBody>
      </p:sp>
      <p:sp>
        <p:nvSpPr>
          <p:cNvPr id="6" name="5 Marcador de número de diapositiva"/>
          <p:cNvSpPr>
            <a:spLocks noGrp="1"/>
          </p:cNvSpPr>
          <p:nvPr>
            <p:ph type="sldNum" sz="quarter" idx="12"/>
          </p:nvPr>
        </p:nvSpPr>
        <p:spPr/>
        <p:txBody>
          <a:bodyPr/>
          <a:lstStyle/>
          <a:p>
            <a:fld id="{C0FFBAFC-B5B6-41E9-834B-4184E4B01E73}"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F9CF5D7-E992-45A3-AE4B-1A161F485E45}" type="datetime1">
              <a:rPr lang="es-MX" smtClean="0"/>
              <a:pPr/>
              <a:t>01/06/2013</a:t>
            </a:fld>
            <a:endParaRPr lang="es-MX" dirty="0"/>
          </a:p>
        </p:txBody>
      </p:sp>
      <p:sp>
        <p:nvSpPr>
          <p:cNvPr id="5" name="4 Marcador de pie de página"/>
          <p:cNvSpPr>
            <a:spLocks noGrp="1"/>
          </p:cNvSpPr>
          <p:nvPr>
            <p:ph type="ftr" sz="quarter" idx="11"/>
          </p:nvPr>
        </p:nvSpPr>
        <p:spPr/>
        <p:txBody>
          <a:bodyPr/>
          <a:lstStyle/>
          <a:p>
            <a:r>
              <a:rPr lang="es-MX" dirty="0" smtClean="0"/>
              <a:t>ANTONIO ESTEBAN HUERTA</a:t>
            </a:r>
            <a:endParaRPr lang="es-MX" dirty="0"/>
          </a:p>
        </p:txBody>
      </p:sp>
      <p:sp>
        <p:nvSpPr>
          <p:cNvPr id="6" name="5 Marcador de número de diapositiva"/>
          <p:cNvSpPr>
            <a:spLocks noGrp="1"/>
          </p:cNvSpPr>
          <p:nvPr>
            <p:ph type="sldNum" sz="quarter" idx="12"/>
          </p:nvPr>
        </p:nvSpPr>
        <p:spPr/>
        <p:txBody>
          <a:bodyPr/>
          <a:lstStyle/>
          <a:p>
            <a:fld id="{C0FFBAFC-B5B6-41E9-834B-4184E4B01E73}"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CA25AB4-611A-46A9-9EB1-DC5125AD6A5D}" type="datetime1">
              <a:rPr lang="es-MX" smtClean="0"/>
              <a:pPr/>
              <a:t>01/06/2013</a:t>
            </a:fld>
            <a:endParaRPr lang="es-MX" dirty="0"/>
          </a:p>
        </p:txBody>
      </p:sp>
      <p:sp>
        <p:nvSpPr>
          <p:cNvPr id="6" name="5 Marcador de pie de página"/>
          <p:cNvSpPr>
            <a:spLocks noGrp="1"/>
          </p:cNvSpPr>
          <p:nvPr>
            <p:ph type="ftr" sz="quarter" idx="11"/>
          </p:nvPr>
        </p:nvSpPr>
        <p:spPr/>
        <p:txBody>
          <a:bodyPr/>
          <a:lstStyle/>
          <a:p>
            <a:r>
              <a:rPr lang="es-MX" dirty="0" smtClean="0"/>
              <a:t>ANTONIO ESTEBAN HUERTA</a:t>
            </a:r>
            <a:endParaRPr lang="es-MX" dirty="0"/>
          </a:p>
        </p:txBody>
      </p:sp>
      <p:sp>
        <p:nvSpPr>
          <p:cNvPr id="7" name="6 Marcador de número de diapositiva"/>
          <p:cNvSpPr>
            <a:spLocks noGrp="1"/>
          </p:cNvSpPr>
          <p:nvPr>
            <p:ph type="sldNum" sz="quarter" idx="12"/>
          </p:nvPr>
        </p:nvSpPr>
        <p:spPr/>
        <p:txBody>
          <a:bodyPr/>
          <a:lstStyle/>
          <a:p>
            <a:fld id="{C0FFBAFC-B5B6-41E9-834B-4184E4B01E73}"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D3ED4C0-3648-41A3-B598-3EE15D536DA5}" type="datetime1">
              <a:rPr lang="es-MX" smtClean="0"/>
              <a:pPr/>
              <a:t>01/06/2013</a:t>
            </a:fld>
            <a:endParaRPr lang="es-MX" dirty="0"/>
          </a:p>
        </p:txBody>
      </p:sp>
      <p:sp>
        <p:nvSpPr>
          <p:cNvPr id="8" name="7 Marcador de pie de página"/>
          <p:cNvSpPr>
            <a:spLocks noGrp="1"/>
          </p:cNvSpPr>
          <p:nvPr>
            <p:ph type="ftr" sz="quarter" idx="11"/>
          </p:nvPr>
        </p:nvSpPr>
        <p:spPr/>
        <p:txBody>
          <a:bodyPr/>
          <a:lstStyle/>
          <a:p>
            <a:r>
              <a:rPr lang="es-MX" dirty="0" smtClean="0"/>
              <a:t>ANTONIO ESTEBAN HUERTA</a:t>
            </a:r>
            <a:endParaRPr lang="es-MX" dirty="0"/>
          </a:p>
        </p:txBody>
      </p:sp>
      <p:sp>
        <p:nvSpPr>
          <p:cNvPr id="9" name="8 Marcador de número de diapositiva"/>
          <p:cNvSpPr>
            <a:spLocks noGrp="1"/>
          </p:cNvSpPr>
          <p:nvPr>
            <p:ph type="sldNum" sz="quarter" idx="12"/>
          </p:nvPr>
        </p:nvSpPr>
        <p:spPr/>
        <p:txBody>
          <a:bodyPr/>
          <a:lstStyle/>
          <a:p>
            <a:fld id="{C0FFBAFC-B5B6-41E9-834B-4184E4B01E73}"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BD68595-A34F-4FBB-B8EF-A506C93DB57A}" type="datetime1">
              <a:rPr lang="es-MX" smtClean="0"/>
              <a:pPr/>
              <a:t>01/06/2013</a:t>
            </a:fld>
            <a:endParaRPr lang="es-MX" dirty="0"/>
          </a:p>
        </p:txBody>
      </p:sp>
      <p:sp>
        <p:nvSpPr>
          <p:cNvPr id="4" name="3 Marcador de pie de página"/>
          <p:cNvSpPr>
            <a:spLocks noGrp="1"/>
          </p:cNvSpPr>
          <p:nvPr>
            <p:ph type="ftr" sz="quarter" idx="11"/>
          </p:nvPr>
        </p:nvSpPr>
        <p:spPr/>
        <p:txBody>
          <a:bodyPr/>
          <a:lstStyle/>
          <a:p>
            <a:r>
              <a:rPr lang="es-MX" dirty="0" smtClean="0"/>
              <a:t>ANTONIO ESTEBAN HUERTA</a:t>
            </a:r>
            <a:endParaRPr lang="es-MX" dirty="0"/>
          </a:p>
        </p:txBody>
      </p:sp>
      <p:sp>
        <p:nvSpPr>
          <p:cNvPr id="5" name="4 Marcador de número de diapositiva"/>
          <p:cNvSpPr>
            <a:spLocks noGrp="1"/>
          </p:cNvSpPr>
          <p:nvPr>
            <p:ph type="sldNum" sz="quarter" idx="12"/>
          </p:nvPr>
        </p:nvSpPr>
        <p:spPr/>
        <p:txBody>
          <a:bodyPr/>
          <a:lstStyle/>
          <a:p>
            <a:fld id="{C0FFBAFC-B5B6-41E9-834B-4184E4B01E73}"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B88888F-D247-4907-A5A2-147BA9269C64}" type="datetime1">
              <a:rPr lang="es-MX" smtClean="0"/>
              <a:pPr/>
              <a:t>01/06/2013</a:t>
            </a:fld>
            <a:endParaRPr lang="es-MX" dirty="0"/>
          </a:p>
        </p:txBody>
      </p:sp>
      <p:sp>
        <p:nvSpPr>
          <p:cNvPr id="3" name="2 Marcador de pie de página"/>
          <p:cNvSpPr>
            <a:spLocks noGrp="1"/>
          </p:cNvSpPr>
          <p:nvPr>
            <p:ph type="ftr" sz="quarter" idx="11"/>
          </p:nvPr>
        </p:nvSpPr>
        <p:spPr/>
        <p:txBody>
          <a:bodyPr/>
          <a:lstStyle/>
          <a:p>
            <a:r>
              <a:rPr lang="es-MX" dirty="0" smtClean="0"/>
              <a:t>ANTONIO ESTEBAN HUERTA</a:t>
            </a:r>
            <a:endParaRPr lang="es-MX" dirty="0"/>
          </a:p>
        </p:txBody>
      </p:sp>
      <p:sp>
        <p:nvSpPr>
          <p:cNvPr id="4" name="3 Marcador de número de diapositiva"/>
          <p:cNvSpPr>
            <a:spLocks noGrp="1"/>
          </p:cNvSpPr>
          <p:nvPr>
            <p:ph type="sldNum" sz="quarter" idx="12"/>
          </p:nvPr>
        </p:nvSpPr>
        <p:spPr/>
        <p:txBody>
          <a:bodyPr/>
          <a:lstStyle/>
          <a:p>
            <a:fld id="{C0FFBAFC-B5B6-41E9-834B-4184E4B01E73}"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E14EBE-9B10-4A1B-95D3-050D6F557047}" type="datetime1">
              <a:rPr lang="es-MX" smtClean="0"/>
              <a:pPr/>
              <a:t>01/06/2013</a:t>
            </a:fld>
            <a:endParaRPr lang="es-MX" dirty="0"/>
          </a:p>
        </p:txBody>
      </p:sp>
      <p:sp>
        <p:nvSpPr>
          <p:cNvPr id="6" name="5 Marcador de pie de página"/>
          <p:cNvSpPr>
            <a:spLocks noGrp="1"/>
          </p:cNvSpPr>
          <p:nvPr>
            <p:ph type="ftr" sz="quarter" idx="11"/>
          </p:nvPr>
        </p:nvSpPr>
        <p:spPr/>
        <p:txBody>
          <a:bodyPr/>
          <a:lstStyle/>
          <a:p>
            <a:r>
              <a:rPr lang="es-MX" dirty="0" smtClean="0"/>
              <a:t>ANTONIO ESTEBAN HUERTA</a:t>
            </a:r>
            <a:endParaRPr lang="es-MX" dirty="0"/>
          </a:p>
        </p:txBody>
      </p:sp>
      <p:sp>
        <p:nvSpPr>
          <p:cNvPr id="7" name="6 Marcador de número de diapositiva"/>
          <p:cNvSpPr>
            <a:spLocks noGrp="1"/>
          </p:cNvSpPr>
          <p:nvPr>
            <p:ph type="sldNum" sz="quarter" idx="12"/>
          </p:nvPr>
        </p:nvSpPr>
        <p:spPr/>
        <p:txBody>
          <a:bodyPr/>
          <a:lstStyle/>
          <a:p>
            <a:fld id="{C0FFBAFC-B5B6-41E9-834B-4184E4B01E73}"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2C134D-9DC6-4817-9320-C04AABCC6947}" type="datetime1">
              <a:rPr lang="es-MX" smtClean="0"/>
              <a:pPr/>
              <a:t>01/06/2013</a:t>
            </a:fld>
            <a:endParaRPr lang="es-MX" dirty="0"/>
          </a:p>
        </p:txBody>
      </p:sp>
      <p:sp>
        <p:nvSpPr>
          <p:cNvPr id="6" name="5 Marcador de pie de página"/>
          <p:cNvSpPr>
            <a:spLocks noGrp="1"/>
          </p:cNvSpPr>
          <p:nvPr>
            <p:ph type="ftr" sz="quarter" idx="11"/>
          </p:nvPr>
        </p:nvSpPr>
        <p:spPr/>
        <p:txBody>
          <a:bodyPr/>
          <a:lstStyle/>
          <a:p>
            <a:r>
              <a:rPr lang="es-MX" dirty="0" smtClean="0"/>
              <a:t>ANTONIO ESTEBAN HUERTA</a:t>
            </a:r>
            <a:endParaRPr lang="es-MX" dirty="0"/>
          </a:p>
        </p:txBody>
      </p:sp>
      <p:sp>
        <p:nvSpPr>
          <p:cNvPr id="7" name="6 Marcador de número de diapositiva"/>
          <p:cNvSpPr>
            <a:spLocks noGrp="1"/>
          </p:cNvSpPr>
          <p:nvPr>
            <p:ph type="sldNum" sz="quarter" idx="12"/>
          </p:nvPr>
        </p:nvSpPr>
        <p:spPr/>
        <p:txBody>
          <a:bodyPr/>
          <a:lstStyle/>
          <a:p>
            <a:fld id="{C0FFBAFC-B5B6-41E9-834B-4184E4B01E73}"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091B7-3240-49BC-9B38-15C69A5702EA}" type="datetime1">
              <a:rPr lang="es-MX" smtClean="0"/>
              <a:pPr/>
              <a:t>01/06/2013</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dirty="0" smtClean="0"/>
              <a:t>ANTONIO ESTEBAN HUERTA</a:t>
            </a: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FBAFC-B5B6-41E9-834B-4184E4B01E73}"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3.jpe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27584" y="404664"/>
            <a:ext cx="7416824" cy="4392488"/>
          </a:xfrm>
        </p:spPr>
        <p:txBody>
          <a:bodyPr>
            <a:noAutofit/>
          </a:bodyPr>
          <a:lstStyle/>
          <a:p>
            <a:r>
              <a:rPr lang="es-MX" sz="4000" b="1" dirty="0" smtClean="0">
                <a:solidFill>
                  <a:srgbClr val="00B050"/>
                </a:solidFill>
                <a:latin typeface="Algerian" pitchFamily="82" charset="0"/>
              </a:rPr>
              <a:t>ANTONIO</a:t>
            </a:r>
            <a:r>
              <a:rPr lang="es-MX" sz="4000" b="1" dirty="0" smtClean="0">
                <a:latin typeface="Algerian" pitchFamily="82" charset="0"/>
              </a:rPr>
              <a:t> </a:t>
            </a:r>
            <a:r>
              <a:rPr lang="es-MX" sz="4000" b="1" dirty="0" smtClean="0">
                <a:solidFill>
                  <a:srgbClr val="FFFF00"/>
                </a:solidFill>
                <a:latin typeface="Algerian" pitchFamily="82" charset="0"/>
              </a:rPr>
              <a:t>ESTEBAN</a:t>
            </a:r>
            <a:r>
              <a:rPr lang="es-MX" sz="4000" b="1" dirty="0" smtClean="0">
                <a:latin typeface="Algerian" pitchFamily="82" charset="0"/>
              </a:rPr>
              <a:t> </a:t>
            </a:r>
            <a:r>
              <a:rPr lang="es-MX" sz="4000" b="1" dirty="0" smtClean="0">
                <a:solidFill>
                  <a:schemeClr val="tx2">
                    <a:lumMod val="60000"/>
                    <a:lumOff val="40000"/>
                  </a:schemeClr>
                </a:solidFill>
                <a:latin typeface="Algerian" pitchFamily="82" charset="0"/>
              </a:rPr>
              <a:t>HUERTA</a:t>
            </a:r>
          </a:p>
          <a:p>
            <a:endParaRPr lang="es-MX" sz="4000" b="1" dirty="0" smtClean="0">
              <a:latin typeface="Algerian" pitchFamily="82" charset="0"/>
            </a:endParaRPr>
          </a:p>
          <a:p>
            <a:r>
              <a:rPr lang="es-MX" sz="4000" b="1" dirty="0" smtClean="0">
                <a:solidFill>
                  <a:srgbClr val="FF0000"/>
                </a:solidFill>
                <a:latin typeface="Algerian" pitchFamily="82" charset="0"/>
              </a:rPr>
              <a:t>MATERIA: </a:t>
            </a:r>
            <a:r>
              <a:rPr lang="es-MX" sz="4000" b="1" dirty="0" smtClean="0">
                <a:solidFill>
                  <a:srgbClr val="FFC000"/>
                </a:solidFill>
                <a:latin typeface="Algerian" pitchFamily="82" charset="0"/>
              </a:rPr>
              <a:t>APLICACIONES</a:t>
            </a:r>
            <a:r>
              <a:rPr lang="es-MX" sz="4000" b="1" dirty="0" smtClean="0">
                <a:latin typeface="Algerian" pitchFamily="82" charset="0"/>
              </a:rPr>
              <a:t> </a:t>
            </a:r>
            <a:r>
              <a:rPr lang="es-MX" sz="4000" b="1" dirty="0" smtClean="0">
                <a:solidFill>
                  <a:schemeClr val="accent5"/>
                </a:solidFill>
                <a:latin typeface="Algerian" pitchFamily="82" charset="0"/>
              </a:rPr>
              <a:t>INFORMATICAS</a:t>
            </a:r>
          </a:p>
          <a:p>
            <a:endParaRPr lang="es-MX" sz="4000" b="1" dirty="0" smtClean="0">
              <a:latin typeface="Algerian" pitchFamily="82" charset="0"/>
            </a:endParaRPr>
          </a:p>
          <a:p>
            <a:r>
              <a:rPr lang="es-MX" sz="4000" b="1" dirty="0" smtClean="0">
                <a:solidFill>
                  <a:srgbClr val="00B0F0"/>
                </a:solidFill>
                <a:latin typeface="Algerian" pitchFamily="82" charset="0"/>
              </a:rPr>
              <a:t>PROF. </a:t>
            </a:r>
            <a:r>
              <a:rPr lang="es-MX" sz="4000" b="1" dirty="0" smtClean="0">
                <a:solidFill>
                  <a:schemeClr val="accent3"/>
                </a:solidFill>
                <a:latin typeface="Algerian" pitchFamily="82" charset="0"/>
              </a:rPr>
              <a:t>MAYOLO</a:t>
            </a:r>
            <a:r>
              <a:rPr lang="es-MX" sz="4000" b="1" dirty="0" smtClean="0">
                <a:latin typeface="Algerian" pitchFamily="82" charset="0"/>
              </a:rPr>
              <a:t> </a:t>
            </a:r>
            <a:r>
              <a:rPr lang="es-MX" sz="4000" b="1" dirty="0" smtClean="0">
                <a:solidFill>
                  <a:srgbClr val="0070C0"/>
                </a:solidFill>
                <a:latin typeface="Algerian" pitchFamily="82" charset="0"/>
              </a:rPr>
              <a:t>MARTINEZ</a:t>
            </a:r>
            <a:r>
              <a:rPr lang="es-MX" sz="4000" b="1" dirty="0" smtClean="0">
                <a:latin typeface="Algerian" pitchFamily="82" charset="0"/>
              </a:rPr>
              <a:t> </a:t>
            </a:r>
            <a:r>
              <a:rPr lang="es-MX" sz="4000" b="1" dirty="0" smtClean="0">
                <a:solidFill>
                  <a:schemeClr val="accent4"/>
                </a:solidFill>
                <a:latin typeface="Algerian" pitchFamily="82" charset="0"/>
              </a:rPr>
              <a:t>PEÑA</a:t>
            </a:r>
            <a:endParaRPr lang="es-MX" sz="4000" b="1" dirty="0" smtClean="0">
              <a:latin typeface="Algerian" pitchFamily="82" charset="0"/>
            </a:endParaRPr>
          </a:p>
          <a:p>
            <a:r>
              <a:rPr lang="es-MX" sz="4000" b="1" dirty="0" smtClean="0">
                <a:solidFill>
                  <a:srgbClr val="7030A0"/>
                </a:solidFill>
                <a:latin typeface="Algerian" pitchFamily="82" charset="0"/>
              </a:rPr>
              <a:t>26</a:t>
            </a:r>
            <a:r>
              <a:rPr lang="es-MX" sz="4000" b="1" dirty="0" smtClean="0">
                <a:solidFill>
                  <a:schemeClr val="bg1"/>
                </a:solidFill>
                <a:latin typeface="Algerian" pitchFamily="82" charset="0"/>
              </a:rPr>
              <a:t>-</a:t>
            </a:r>
            <a:r>
              <a:rPr lang="es-MX" sz="4000" b="1" dirty="0" smtClean="0">
                <a:solidFill>
                  <a:srgbClr val="FFFF00"/>
                </a:solidFill>
                <a:latin typeface="Algerian" pitchFamily="82" charset="0"/>
              </a:rPr>
              <a:t>04</a:t>
            </a:r>
            <a:r>
              <a:rPr lang="es-MX" sz="4000" b="1" dirty="0" smtClean="0">
                <a:solidFill>
                  <a:schemeClr val="bg1"/>
                </a:solidFill>
                <a:latin typeface="Algerian" pitchFamily="82" charset="0"/>
              </a:rPr>
              <a:t>-</a:t>
            </a:r>
            <a:r>
              <a:rPr lang="es-MX" sz="4000" b="1" dirty="0" smtClean="0">
                <a:solidFill>
                  <a:srgbClr val="F220B6"/>
                </a:solidFill>
                <a:latin typeface="Algerian" pitchFamily="82" charset="0"/>
              </a:rPr>
              <a:t>2013</a:t>
            </a:r>
            <a:endParaRPr lang="es-MX" sz="4000" b="1" dirty="0">
              <a:solidFill>
                <a:srgbClr val="F220B6"/>
              </a:solidFill>
              <a:latin typeface="Algerian" pitchFamily="82" charset="0"/>
            </a:endParaRPr>
          </a:p>
        </p:txBody>
      </p:sp>
      <p:sp>
        <p:nvSpPr>
          <p:cNvPr id="4" name="3 Marcador de pie de página"/>
          <p:cNvSpPr>
            <a:spLocks noGrp="1"/>
          </p:cNvSpPr>
          <p:nvPr>
            <p:ph type="ftr" sz="quarter" idx="11"/>
          </p:nvPr>
        </p:nvSpPr>
        <p:spPr>
          <a:xfrm>
            <a:off x="179512" y="6309320"/>
            <a:ext cx="2895600" cy="365125"/>
          </a:xfrm>
        </p:spPr>
        <p:txBody>
          <a:bodyPr/>
          <a:lstStyle/>
          <a:p>
            <a:r>
              <a:rPr lang="es-MX" dirty="0" smtClean="0">
                <a:solidFill>
                  <a:schemeClr val="bg1"/>
                </a:solidFill>
              </a:rPr>
              <a:t>ANTONIO ESTEBAN HUERTA</a:t>
            </a:r>
            <a:endParaRPr lang="es-MX" dirty="0">
              <a:solidFill>
                <a:schemeClr val="bg1"/>
              </a:solidFill>
            </a:endParaRPr>
          </a:p>
        </p:txBody>
      </p:sp>
      <p:sp>
        <p:nvSpPr>
          <p:cNvPr id="7" name="6 Flecha derecha">
            <a:hlinkClick r:id="" action="ppaction://hlinkshowjump?jump=nextslide"/>
          </p:cNvPr>
          <p:cNvSpPr/>
          <p:nvPr/>
        </p:nvSpPr>
        <p:spPr>
          <a:xfrm>
            <a:off x="7596336"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Multiplicar">
            <a:hlinkClick r:id="" action="ppaction://hlinkshowjump?jump=endshow"/>
          </p:cNvPr>
          <p:cNvSpPr/>
          <p:nvPr/>
        </p:nvSpPr>
        <p:spPr>
          <a:xfrm>
            <a:off x="8643934" y="6309320"/>
            <a:ext cx="500066" cy="42862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3" name="12 Botón de acción: Volver">
            <a:hlinkClick r:id="" action="ppaction://hlinkshowjump?jump=firstslide" highlightClick="1"/>
          </p:cNvPr>
          <p:cNvSpPr/>
          <p:nvPr/>
        </p:nvSpPr>
        <p:spPr>
          <a:xfrm>
            <a:off x="8244408"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72" name="Picture 28" descr="http://img166.imageshack.us/img166/9500/billieenlosgrammygj8.jpg"/>
          <p:cNvPicPr>
            <a:picLocks noChangeAspect="1" noChangeArrowheads="1"/>
          </p:cNvPicPr>
          <p:nvPr/>
        </p:nvPicPr>
        <p:blipFill>
          <a:blip r:embed="rId3" cstate="print"/>
          <a:srcRect/>
          <a:stretch>
            <a:fillRect/>
          </a:stretch>
        </p:blipFill>
        <p:spPr bwMode="auto">
          <a:xfrm>
            <a:off x="1043608" y="0"/>
            <a:ext cx="3131840" cy="2348880"/>
          </a:xfrm>
          <a:prstGeom prst="rect">
            <a:avLst/>
          </a:prstGeom>
          <a:noFill/>
        </p:spPr>
      </p:pic>
      <p:pic>
        <p:nvPicPr>
          <p:cNvPr id="31770" name="Picture 26" descr="http://www.mtvpress.com/vma/2007/img/photos/VMA05_GreenDayBillyJoe.jpg"/>
          <p:cNvPicPr>
            <a:picLocks noChangeAspect="1" noChangeArrowheads="1"/>
          </p:cNvPicPr>
          <p:nvPr/>
        </p:nvPicPr>
        <p:blipFill>
          <a:blip r:embed="rId4" cstate="print"/>
          <a:srcRect/>
          <a:stretch>
            <a:fillRect/>
          </a:stretch>
        </p:blipFill>
        <p:spPr bwMode="auto">
          <a:xfrm>
            <a:off x="3635896" y="3543648"/>
            <a:ext cx="2177529" cy="3314352"/>
          </a:xfrm>
          <a:prstGeom prst="rect">
            <a:avLst/>
          </a:prstGeom>
          <a:noFill/>
        </p:spPr>
      </p:pic>
      <p:pic>
        <p:nvPicPr>
          <p:cNvPr id="31768" name="Picture 24" descr="http://1.bp.blogspot.com/-KveZZkYamBI/UIcCd6sgUJI/AAAAAAAAABM/jtiBN6HmNYI/s1600/billie-joe-armstrong+(1).jpg"/>
          <p:cNvPicPr>
            <a:picLocks noChangeAspect="1" noChangeArrowheads="1"/>
          </p:cNvPicPr>
          <p:nvPr/>
        </p:nvPicPr>
        <p:blipFill>
          <a:blip r:embed="rId5" cstate="print"/>
          <a:srcRect/>
          <a:stretch>
            <a:fillRect/>
          </a:stretch>
        </p:blipFill>
        <p:spPr bwMode="auto">
          <a:xfrm rot="20325459">
            <a:off x="5119655" y="-121355"/>
            <a:ext cx="2032576" cy="3006770"/>
          </a:xfrm>
          <a:prstGeom prst="rect">
            <a:avLst/>
          </a:prstGeom>
          <a:noFill/>
        </p:spPr>
      </p:pic>
      <p:sp>
        <p:nvSpPr>
          <p:cNvPr id="4" name="3 Marcador de pie de página"/>
          <p:cNvSpPr>
            <a:spLocks noGrp="1"/>
          </p:cNvSpPr>
          <p:nvPr>
            <p:ph type="ftr" sz="quarter" idx="11"/>
          </p:nvPr>
        </p:nvSpPr>
        <p:spPr/>
        <p:txBody>
          <a:bodyPr/>
          <a:lstStyle/>
          <a:p>
            <a:r>
              <a:rPr lang="es-MX" dirty="0" smtClean="0"/>
              <a:t>ANTONIO ESTEBAN HUERTA</a:t>
            </a:r>
            <a:endParaRPr lang="es-MX" dirty="0"/>
          </a:p>
        </p:txBody>
      </p:sp>
      <p:sp>
        <p:nvSpPr>
          <p:cNvPr id="31746" name="AutoShape 2" descr="data:image/jpeg;base64,/9j/4AAQSkZJRgABAQAAAQABAAD/2wCEAAkGBhQSEBQUEhQUFBUUFRQUFBUWFBQUFRUVFRcVFBQUFhQXHCYeFxwjGRQUIC8gJCcpLCwsFh4xNTAqNSYrLCkBCQoKDgwOGg8PGCkcHyQpLCwpLCwpLCksKSksLCkpKSkpKSwpKSkpLCkpKSwsKSwsKSkpKSwsLCwsKSksKSksKf/AABEIALQBGAMBIgACEQEDEQH/xAAcAAAABwEBAAAAAAAAAAAAAAAAAQIDBAUGBwj/xAA7EAABAwIDBQYEBQQBBQEAAAABAAIRAyEEEjEFBkFRYSJxgZGh8AcTscEyQlLR4RQjYvGSFRZDcqLC/8QAGQEAAwEBAQAAAAAAAAAAAAAAAAECAwQF/8QAIxEBAQACAgICAwEBAQAAAAAAAAECEQMhEjEEIjJBURNhFP/aAAwDAQACEQMRAD8A7bmQzJCCpJeZAFICUEAaCCCAZxNEOaQdDYrCfFTF/LwNRjBctaDEjKwug6G03HiVvnrm/wASHOd8xkENytcT+prQ8uHnGqaa4HiasWHuEijWytLnX1yDhOkkd0prGDtRGpsO+I70NoNIIaRduvipUhk3lSsPUEQe/wB+qjimnDRQacwS6ehMd8pYPa8D62UanVcLKQ9vEW7UDwj7pkbquBIHAEDwH7mfMKXTZLD1MRfSRdRMTTytBB/EQfr+wUmhckDjrp0jXS5CCGcxaJ7vTXwCRWoZptoB5wD9CFLxjh2G2lxa0xoBIv8AUxyhLrN7IAN6nacbSJM68P4QSmAvY9FMZwPvjeVHr0YiO/wMQn6JmPLzlCh4UwCdRr3mPfuVELCSXE5dbzcnkOf8K7bRAABGgc53CeAbY6fh8zCrcZhySc08tIHGG9ALpUpUeg28utfvt3JNCiS17j3npP7kqSywNvAngnDQhlQDi5oEaQLm/eElFspZGMjVzJ8XfxCtnvGRn/qBzso9PBkgCDJEDwygfunXvGUNnT00k+qBSdl4n+6aJu1wlogfjIBF+ozDxS8bsMAxN5LWng4H8JlUXzIqEibRfkQBHqrinW+fTJnttGaJILmWz5eEtu7z7k02L7dKk5tZgqsc4UKjHGmZy5rhrsptOhFte+3Z8Pjw9gc0yCAQRpdcb3K2nnq5ahJOUMa/QltoB1By9ZkHz6Ps14pzJApuMjtCGuP4gL6G5HjzU13fHmNna+/6hwU7D4mVQ2Jm8d0K0wSMbW/PxYTDcXDCgUVNGVo8lFxeiJDF6ILSM1tlQypSCybE5UcI0SACBQQQBEKn25sJtdrwYvSezT9Qt5K5SXNsmLNvJe8uxX4avTzAgua14mPyuIty/CCqqqM9QDwJ5k399y6p8fnNFfC02ADKyo8wNMxaGj/5J8Vy3DXf1tHMm0D19UgTVw0Drf0JAQcyAAeZP0/ZPVT6kD1P8IYpvLhB8wBw7kERTAm/M/dKrnszP5j63SM4h54nQd+v19Co1ap2R3k/RBjxFWfqp+CflbLrTcDmNJPS2nG6p810+2uePT/SR6WOKrl1RsXPA6TPH7KfhqecOdqOyLnhABg+B8wqejclx4AeegAV1g3ZdBa4HGTYT3BNFRsbQ14Hj9k3s5kuFuqsi2WutmJEAc+XdY696r3OIMN/KYnhHE90/VAWBxrG9nV00wLDRsmSemax5KQ/Ah7cznNtYwCA51pa0eLW+PcFmGYwzAgSQSYknlJ1gctJVs3HhxZqWtAyt/yJJc4+neUCzQsVs9zDcaAOPjofHQdApmxMAatVjIJEgkD+Pd1ZUsN8ymxoiXOOeLuJPEmbm/8AuFbbFDMJWe4jtdoCNAdIHIdnjxWed16aYTfs9T2OPnV3Os2mw+ENDRpbVhWDr1u0I1AJJ4SSY9Ft8ftxhpVKdOS+qRMflbEDMfCT4d6zmK2M54Ja2KdIdt94N7kniSfAABRhbPbXOS60z+JaBT6ucD4CE1hcWabQ8SHNcYIJHZc3mORHqpmIcHuIEBrQDoBaBPH9SqsXyEwCffp6rZi1G6eIYcUM7iyxgiLyRoJANpt/pdX2dhpALKrXnUB85gDoBMQLxppxXEN2tlnE1hRaYeZ+XcDtSLTb2Oq6psDZD8ORTxArUzcDI1zmvOuYPptdmnk4A66o1teOfj6bfCAOIaTDgBa14AuIJB8JVzhaEKLs/Y1NzGlpJ4tcSZaeYzNBBvxHerbDstcQRY8u8dESaa5/IuWOqdYEZRgIiqciJi9ESGM0QVs1oKiP5ig069kr5yjTTySxUSwVApV5KmMKDl2cQJQUXH1YYQCA8tOSeLhdo84SM++oB4CU2cS219RI7tVxHafxldUD2ua6i808RSeBfI4hwpkGxkOyA8oJWWwnxKxLWBpfnMBsEWygEAHnckkcbShPaV8WNoivtB7hoA2m3nA46dRz1WKqMjMeJ/D4kj7KXjsS+rVzvu53acdSSffh4JjGUbO56Dwv90HDNWoXN5RBHW9/r6IYisJIB4ceQmB76KMKhB1mwPnqE3UMlJWjjX3SKkn3wSWax/Ceqv7IaNLE9Tf0E/UoCODCBKJAJGsab+zHCRPUhWVGpDSReAfUxA8yfJVuFpyIVgwhhI4An376JpsWTaUFjARJu49Y7YB46kKFtGCXNadAL8x9/wCEh+OtPGI7tSSOSq6uLJa4D8xA62Bnwgx/oo2Wkand9hIvr91OquiOZgDh36aJukRTAMtJOggmDzPD6rSbh7mvx9eXSKbb1KhmGjpzcRMDnc2Stki5N1e7lh1Njnua4ta0Q8Mc4MdBPAadbX8IPHP+aSKIdlGYvdBBe46ENI/xOsdeS6hg92qbcLTpcD2gxv4u1cZndBAnonMDuizMC5jQ1tmtAgNHL/I9ei5rnvLbpmGsNOcbp7pVK7g0j5VMm7y3tvmRYnqD32sbrpO0d0qZw3yQ0Bg0A1vqTzJ1V2cC0DK0RyjgbX+nknGPJEO148J81GduXtWEmPceWt5sG+liHUjY0yWiwEiY/fzVXQoF0dD7+q7D8Vd0w4GswdsXPVoie4js+BPJcew0h5EQRfjw1kFdHHl5RhyY+NTGt+VWDm6sIdx1ETcX1m69A7jbxjG4VriWue3UGM4ItMjRw42AMnSbcLrU8zrgtdAc7m2ey4gd4B8Fst1Kjtn1aOK0oVD8vENbcMcey2q0SQWEjhoQRAOUHaOfJ3Wk+QE6o+GxIc0EEEEAgi4IN5BTsplKUUlyKUEwh4zRBDGaIKkVObRQNFSYQhZ7a+KKyjCkMalZUqEHJoFUbew7KrCypafwmYIPAtdwPvqrdVG3KdQt/tsbVEEOpktEjiBmse4kIK+nnX4g7sVqOKeSC7NcON3P6uiJNjeItqTrkW03Nd2wW8bgg9wsu37yYmmKbxWpY9rdDRhwaDbtUzDhFtDbUgrnG0NgZ+1Qw2Kgy4GoOsC/vkiwSs3UcXPtYWB7j/EqTiqk5QOOcRxuQ0d34VDrYVzDDgWmdPGPr9E1Uq38ff1KStGnEZh0+yQ5yOoEHapGDSlEpLWWTj6cFANkI/lJTWqwwdEOtAkg+4QEjCUZiOQ+5TeOdlB62Ijkb/ZWWy6Ja7uHpYj7KJtuneYtJPjAnv4KN9tLj9dqoPkkdYH2T2FoN1foCCQPEQPupey9iPeJAu4wOgiSfKVo9lbjPqPyvYWjXv0gCfHvjzdykR41D3V3OOOrZnTToMMF0XPQdb+Fl3XY7MNhaXyqeVjY4W4DjxNlj/8Atyqym0U3NpNbYCSIHQRqVXu2fWc4tJeY5kQRrbn5rl5OXbr4uK6dYwm0KZs33wUz5mi5tsbEGm8B+YHSSYBW/wAC8uAPRZTPbTLj12efWienv91m9rb3UqRPaBPKQIPCOP8ApP7wV3y5rDlsMzyNNOdlj8ZuhTLDVy1XnUl+VjXa37Qm+nBVjLUW44zumtvb3fPpluUQQQDMA8OIXHtqYc062h6zaSBrfjx71vsJvDRa6mKmFhrrscH8CYBDTrYifuq7f/CU5aWAj5hLp1sLD/8AVui347q6Y5zc3tN2du3/AFeHpVAcjyxsG4lt2STF4LXz0v8AlM7XcrYD34R1OqHCHva+nxYSZlvAtNiOtxyTHwXpipg3MdEscYnUXGvfJ/5LpuCwApzAsT6cl1uK7qr3Z2c6hSFEuLgychM/hJmL8jNuEwrrKnMqBCFaNQglFEUwg4zRGixuiCpnVga4TjKiz9XEuCscFWJCwmT1OT41wx8lo0o0imUtW4qCS5KSXMB1QSDWxDJgAPM6AB0dSP3ULF4AEfha2ZmwkfYe5PBW73ho4D0WF343xpYZhl4DnaNBBedQIZN+/ggtOMfExrW41zWAANsbyZub8jBFucrHVCJtw9/VSdo481Kjnu/E5znG8xPBRCkqCKdcyNeQ/f6JohOveXSeqRpFNks7zf1QqNBaDxFijw9a0ePvzKN0Ed5+yCMsZorTZ2ALtNZ+h06qNg6M28lu908IHOAcAHTBH6rWInu9Fnnl4xtx4eVUdGm6n+NphsBx4gGwJHI89FKxu79SsaGRtqjstoiNSfT0XVf+2G1MuYC1jbUHUdQbWVjQ3UpsbDQALmNbniOVlyXmu9uqYSTTIYDYlHC0wajmta0domACbSBxN4UzB7xHEv8Al4RgNwM7ogdVbbU3UZVbDgY981Bwe7HyQQxpE/mBjTmOKnDOW/ZWWO50PbexKzQWmqS8/KM53U2wT/cgtGY2kAE6gKbsHYJbVEue+mQT2nElrpMTPSP2UnD4J54OJ+6tcPhHM7/QfyrzsyvTPjxuG93av2js5oJaLzcdCrfd9/Yuo1ShYzqndmOymFlPy221vGyj25ShwcItcS3MJ5xIHmq7HbZdUpZDlJ/9S2446n6LSYqiHBVp2M0m49StbuXphJjZ9mHxG6oxT2B7copyQQZcZIlulhqYvos9vdsUHHMoEEk4ZuQyfxS4THg7zXZcPs9rdBCy28uyj/1HC1m/lZUpusIIcQQDPDtO8YV8W/OMuTUwshr4ebsOwrc/B93AntNMC4OhB+w4hb5RsG0BgjSAn5Xc5YMoiilJLkDYFJKPMiJTJBxuiCGN0QVM6iYh3RTsAE8/CJ6jRhc8j2OTnxuGok00tJaEpaPOBNVg6OyRPXROoiEBnNq4nEgGGUzyyudPl8sx3krie+G7+MFarWfTY2Q7M4Q75bTDQMzgO0bXie1wXofEMEQZJPAe7Dqsrvphh/S1eADb9nsg8THEgE3PPhdCZ08tVmdojlZIGqeeS5xPWT0TBUrONTjAiLfsrBuz8zZFxpI0slbpWONy9K+i6CnTN+hlO19nua6OdwkPYY6yPoPvKJdlcbPax2bhc7h1PLnounbs4ctOWo2NA18a9CeY9Vgd3GzUHHRdX2WLDrC5ebLvTu4MfrtqsEdLq0pmVR4WorXDvXKuxNbRHFOChH+k3SqKTTfK3wxjny3DbKXRE+mpIcmqq1uM0iXtUV7lJp62TZrZqhaNAY8U87K06wuaO30taQkJQCawVYHinXuErpmtbcmW96HooWIw4e8SJA/ccfCfBS3lFh2ann9lWHeUZ5z6hTZA936paXkRFq6mGiEgp0hJLUFYbQSiERTSgY7RBFjtEFSKuvlow1DMhmWem+ygEEnMjQBokaJAEVVbbwRqUXU2nLmaQTyJ0d4G/grZM4ilLSOlvp90FXE8FuHTpYJ0sBfUBcTHbgF0NaHWYIpmeReNYXIcZhcryIgaif0mcp8l6J+ImLdQpFtNpIyknKNGzeTpaLC8l3fPANsYz5lRxy5QYAEEQ1v4Rc8oSqohYyvmJIAAIAgC0AAW8vVWO7O3G0KgFUF1IntAat4SFVxIAF9Y5pDqKmzc1VY5XG7jq+L3YZWYx9Fwe09ppHI3+yzOO3dLKkcdCOpkT0VLsHevEYMxScMszkcMzZ5xw8FcbG27VrYsvrGTUBsBDQdbBc3jlh3+nbM+PkmrO1tu3skteA7U+x9l0bA0YH09FmtmsAItx87rWYQAgdy588tt5NTUTsKrOgbfVVmHF/NWeHus4E6k5SaT1EaU/TK3xrLObSmuRvTQeiNULXyc/j2zNTB1KVZ1i5jiSCNRPMarN7c3QrVcSa9LGVxpFPMWtb/iALEd4710Ks9QXUeXvwWUx065zeulJu1iMQ1sVWkubYmC0EcDe0938LW0AcoJMk68lCpUHcRwlSGGBdEmkcmXklOdZPYcdkKA2rIKn03QB3Bb8Hdrl5eocSZSHPTLsQuty2nyURKZ+em34hPRXJIJSXJltaU5KNFLtBx2iCGP0QTJcoJWVDKoaiCUEQCNBDQQQQYJDktEUBkd8qTG0XVKgLg0ExBcSYLQANOJheattVM1QkgAkyQOHTuAsF6s21hc7DeOuWSO6dCvOu++whSqW/OTpJs084i9rBSv9MT8yNPfinMK2/vvSsS0CAPZQwog34CUJSMRg4jwB7zBCudmYWMp4tOqqcOS834mffkFr9k4Ls96w5stOz43HvutBga2nULU7Pqggc1h8NVyjLxCvdnY7ST4rjsdtjWzp76KZh8SJAJub8eCqMNiZj31Vlh6nGEozq3p1eafbUVbRfb3xUpr0WlrZ99VNurcEzUd2go20NmZoOd4A4NMDutdVMmfjLdJT8Yxn43CTw19FBrbzNB7DCesE/RRqOAYz8s8zJLj4m/PzVrR+Vl/CO6AtcZv9ujHDDHuy02Nr1Xt7DIJ4m1u46J3DCo4H5hEDlc+aMYgNsIE+afpWaRz1Sz1pGck9TRTGaDmVYqJhGS6f0/U/wAKbkXTwY6x287mu8tItZVtUmVcuYo78NddMrmsVuYpFV5VocMmamFVbTpFwzirGnomadCFIaEWiIGPNkSLaGiCNGv0EJQlZtQQQlBABBBBABBBESgG6tIHVY/efcOliwcwJOgMxHd7hbNCEht5z3q+Fz6FRppjMwjMTyE3F+glc/xmJBqPc0ANkwBy4ea9O/FTFijsrEv/ADFny2c81QhlvAuPgvLfAjmgbXu7mHz36re7KwkBZLcbD5muHEO/aF0ihgC0aW7l5/Nftp6nB+EUu0cBfMFUNxpYY8Fr8QyQs3jsIHTHcVGLbay2dt8yA7oAffSy1OBx0/eD76Ll72uae7qrHZe8JY4B3MX18FWiuP8AHVaOJkX9FNpV7LJbP2ux8EHlb6fdXVDEgwska0ts4J6J35/BQaVbrOn+lY0yOIRqoliK/B5tCR1CVS2TzcT3k/QKwzgBOscFpjh/U3OydI9LBtaLASm6pgqXVcAJUH5svB/T9eCuYbqZbVth25WgcdT3pz5irDjUP61dssk0xvx872si9JzBV39ciOOT8i/8+SxzIiq1uNkqXSqyql2yz4rj7PEJJSkkqmKs2hoghtDRBPadL2UJQhCFDUcowkpQQQ5QRIIMEklKSSEAgvQNWBJsEis8NBc4gAAkkmAALkk8FxD4jfE52IzYfCktoaPeLOq9ByZ9e5MrVZ8YN+RjcQ2lQdNCjMEaVKhs545gCwPfzXPHUi10EEOHAjx0KceOKBaXkl0k8yZv3pBe7lbUFLEAOsH2J5HgffNdw2cBA5Lzq2sQGtIAyk9qLmYsT4Lqfw63xDooVndrSm4/mH6T15c1yc/Hv7R1cHLr61tdo7Ba/tN7LvQrIbX2Y+lOZveRofELojdEzWpB0ggHoQPJcsddyrkdanz81Br0QuibV3TY+9PsO5cD4LJbR2NUpfjaQBxGnmnvTTHOKWli30jLSSrzA75RAfbmeHeqLEMuodVhV6l9rym3Vtnby03gEObPHtBXtDagMXHn6wuF0s2rSQVcbJ2rjA4tYw1s1gIJPS6PHTC4V2antAG3XVPMx1olc9dXx9KiatXDkNbGtSnmJMCzQSTc8loN1KdTG4YVjVDAS5uRrczgWmDJJgeR1VTC5emO9XTRV9odmNSbRzRMplMUNkim6Zc4/qcZPhwHgFONMrXHDTqwx8e9o7qZSTSKlNplE6kVemv+iM2iUirTMaqUaRSKtAp6OcnftBozOqusGVV08OZVrhGQqwc/zMpYnBJKUEkrZ46s2hoUaLaOhQTS0EIQiDkMyhY4QRZkcoMEEFjd7fibh8GTTZ/frD8jT2WH/N/DuEnuQN6bJUG39+cJgwfm1QXD/wAbO2//AIj8PjC4vtz4h4zFSHVTTYf/AB0iWNjkSO07xKzBqy4Drf6p6R5Nvvl8S6mOaaVNpo0J7QJl9SNA4iwHQeawWLpqaxsD/SZxDfcpp32qXU9QkNBJETJtHUW0UotukFpY4OFrgg8ncEliyXLTIcLEEQQe5PVD28zG5BaACYERp43UfHVHPeXkk1Dcn9Sl7HxtMn+61zhlIgGCHcD3JF/10vcj4hhwbRxRg2Dap48hU6/5efNdFyg/Yrzoxb/cbfVzHMw9Y5mOOVjzqw8Gk8W/Tu05eXh/eLp4+b9ZOjmjbmFExNEEREhWLYNxxuCE3Vpf7/dcddjLYzdKhU/KWHm23poq13w3YTaq6OrQfWVsTTjVPMCN1czsZrBfDKgILnPf0kN+i02B2HRoCKTA0njqfMp6nWScftBlCk+rVMNY0uJ6BMssrfdYr4r7dLBRw1NxDifnPIMEMbIaJHNx/wDlYXY22a+HE06j2NLosZbmtMtNtITON27Ur1q+IdY15ZlN8tPRrRygAeMqlweZ1So0SYBeRP6dT5L0eLDxx08zkztz3HScN8S8UyMzWVB4gn6rW7C+I2Grw2r/AGX/AOX4T3O0XIMJiJbB1CfLQtPGKnyM51e3oijlcJa4OB4gyl/068+4Ha1WiZo1XsjgHGP+JstvsP4tPYA3FMzj9bIB8Wm3kfBLxH+1dL+QknDqBsrfLCYgf26rZ/S7su8jdXLXg6EFGh/rf6hDCp5lOE/CIpwss7fZJSHJZSHJs1VtE2KCTtI2KCpK6a5HmRoKViY5PtQQSDm/xY3pr0MlCi75bajCXubIeYtlDpsO6/VceqPQQTRUKrVJN05QF2++aCCDT2mwTNY29EEE0/tBcLpwiWEHSESCSkTAVjzu02PGyh0nRVPUoIKVL7DYcGk98mWloA4X5pbDYIIKkOg/DDbVU1HYdxzUwwvaDJLTIENPAX0XR3oILz+eayd/DfqaShTEIILBsNghc1+L20n5qFCYpvzPeB+YtLQ0HoJmOcIILTi/KM+T8Kydag0YNrwO184tn/HJMeazNAxiDHFBBenXnY+lrh3dtWVMokE4MhvCRKCCaSXKz2FvPiMLVaaVQw5wDmOJcwyY04a8IQQSN33B1y5jXHUhOkoIJLEkuQQTCo2loUSCCp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1748" name="AutoShape 4" descr="data:image/jpeg;base64,/9j/4AAQSkZJRgABAQAAAQABAAD/2wCEAAkGBhQSEBQUEhQUFBUUFRQUFBUWFBQUFRUVFRcVFBQUFhQXHCYeFxwjGRQUIC8gJCcpLCwsFh4xNTAqNSYrLCkBCQoKDgwOGg8PGCkcHyQpLCwpLCwpLCksKSksLCkpKSkpKSwpKSkpLCkpKSwsKSwsKSkpKSwsLCwsKSksKSksKf/AABEIALQBGAMBIgACEQEDEQH/xAAcAAAABwEBAAAAAAAAAAAAAAAAAQIDBAUGBwj/xAA7EAABAwIDBQYEBQQBBQEAAAABAAIRAyEEEjEFBkFRYSJxgZGh8AcTscEyQlLR4RQjYvGSFRZDcqLC/8QAGQEAAwEBAQAAAAAAAAAAAAAAAAECAwQF/8QAIxEBAQACAgICAwEBAQAAAAAAAAECEQMhEjEEIjJBURNhFP/aAAwDAQACEQMRAD8A7bmQzJCCpJeZAFICUEAaCCCAZxNEOaQdDYrCfFTF/LwNRjBctaDEjKwug6G03HiVvnrm/wASHOd8xkENytcT+prQ8uHnGqaa4HiasWHuEijWytLnX1yDhOkkd0prGDtRGpsO+I70NoNIIaRduvipUhk3lSsPUEQe/wB+qjimnDRQacwS6ehMd8pYPa8D62UanVcLKQ9vEW7UDwj7pkbquBIHAEDwH7mfMKXTZLD1MRfSRdRMTTytBB/EQfr+wUmhckDjrp0jXS5CCGcxaJ7vTXwCRWoZptoB5wD9CFLxjh2G2lxa0xoBIv8AUxyhLrN7IAN6nacbSJM68P4QSmAvY9FMZwPvjeVHr0YiO/wMQn6JmPLzlCh4UwCdRr3mPfuVELCSXE5dbzcnkOf8K7bRAABGgc53CeAbY6fh8zCrcZhySc08tIHGG9ALpUpUeg28utfvt3JNCiS17j3npP7kqSywNvAngnDQhlQDi5oEaQLm/eElFspZGMjVzJ8XfxCtnvGRn/qBzso9PBkgCDJEDwygfunXvGUNnT00k+qBSdl4n+6aJu1wlogfjIBF+ozDxS8bsMAxN5LWng4H8JlUXzIqEibRfkQBHqrinW+fTJnttGaJILmWz5eEtu7z7k02L7dKk5tZgqsc4UKjHGmZy5rhrsptOhFte+3Z8Pjw9gc0yCAQRpdcb3K2nnq5ahJOUMa/QltoB1By9ZkHz6Ps14pzJApuMjtCGuP4gL6G5HjzU13fHmNna+/6hwU7D4mVQ2Jm8d0K0wSMbW/PxYTDcXDCgUVNGVo8lFxeiJDF6ILSM1tlQypSCybE5UcI0SACBQQQBEKn25sJtdrwYvSezT9Qt5K5SXNsmLNvJe8uxX4avTzAgua14mPyuIty/CCqqqM9QDwJ5k399y6p8fnNFfC02ADKyo8wNMxaGj/5J8Vy3DXf1tHMm0D19UgTVw0Drf0JAQcyAAeZP0/ZPVT6kD1P8IYpvLhB8wBw7kERTAm/M/dKrnszP5j63SM4h54nQd+v19Co1ap2R3k/RBjxFWfqp+CflbLrTcDmNJPS2nG6p810+2uePT/SR6WOKrl1RsXPA6TPH7KfhqecOdqOyLnhABg+B8wqejclx4AeegAV1g3ZdBa4HGTYT3BNFRsbQ14Hj9k3s5kuFuqsi2WutmJEAc+XdY696r3OIMN/KYnhHE90/VAWBxrG9nV00wLDRsmSemax5KQ/Ah7cznNtYwCA51pa0eLW+PcFmGYwzAgSQSYknlJ1gctJVs3HhxZqWtAyt/yJJc4+neUCzQsVs9zDcaAOPjofHQdApmxMAatVjIJEgkD+Pd1ZUsN8ymxoiXOOeLuJPEmbm/8AuFbbFDMJWe4jtdoCNAdIHIdnjxWed16aYTfs9T2OPnV3Os2mw+ENDRpbVhWDr1u0I1AJJ4SSY9Ft8ftxhpVKdOS+qRMflbEDMfCT4d6zmK2M54Ja2KdIdt94N7kniSfAABRhbPbXOS60z+JaBT6ucD4CE1hcWabQ8SHNcYIJHZc3mORHqpmIcHuIEBrQDoBaBPH9SqsXyEwCffp6rZi1G6eIYcUM7iyxgiLyRoJANpt/pdX2dhpALKrXnUB85gDoBMQLxppxXEN2tlnE1hRaYeZ+XcDtSLTb2Oq6psDZD8ORTxArUzcDI1zmvOuYPptdmnk4A66o1teOfj6bfCAOIaTDgBa14AuIJB8JVzhaEKLs/Y1NzGlpJ4tcSZaeYzNBBvxHerbDstcQRY8u8dESaa5/IuWOqdYEZRgIiqciJi9ESGM0QVs1oKiP5ig069kr5yjTTySxUSwVApV5KmMKDl2cQJQUXH1YYQCA8tOSeLhdo84SM++oB4CU2cS219RI7tVxHafxldUD2ua6i808RSeBfI4hwpkGxkOyA8oJWWwnxKxLWBpfnMBsEWygEAHnckkcbShPaV8WNoivtB7hoA2m3nA46dRz1WKqMjMeJ/D4kj7KXjsS+rVzvu53acdSSffh4JjGUbO56Dwv90HDNWoXN5RBHW9/r6IYisJIB4ceQmB76KMKhB1mwPnqE3UMlJWjjX3SKkn3wSWax/Ceqv7IaNLE9Tf0E/UoCODCBKJAJGsab+zHCRPUhWVGpDSReAfUxA8yfJVuFpyIVgwhhI4An376JpsWTaUFjARJu49Y7YB46kKFtGCXNadAL8x9/wCEh+OtPGI7tSSOSq6uLJa4D8xA62Bnwgx/oo2Wkand9hIvr91OquiOZgDh36aJukRTAMtJOggmDzPD6rSbh7mvx9eXSKbb1KhmGjpzcRMDnc2Stki5N1e7lh1Njnua4ta0Q8Mc4MdBPAadbX8IPHP+aSKIdlGYvdBBe46ENI/xOsdeS6hg92qbcLTpcD2gxv4u1cZndBAnonMDuizMC5jQ1tmtAgNHL/I9ei5rnvLbpmGsNOcbp7pVK7g0j5VMm7y3tvmRYnqD32sbrpO0d0qZw3yQ0Bg0A1vqTzJ1V2cC0DK0RyjgbX+nknGPJEO148J81GduXtWEmPceWt5sG+liHUjY0yWiwEiY/fzVXQoF0dD7+q7D8Vd0w4GswdsXPVoie4js+BPJcew0h5EQRfjw1kFdHHl5RhyY+NTGt+VWDm6sIdx1ETcX1m69A7jbxjG4VriWue3UGM4ItMjRw42AMnSbcLrU8zrgtdAc7m2ey4gd4B8Fst1Kjtn1aOK0oVD8vENbcMcey2q0SQWEjhoQRAOUHaOfJ3Wk+QE6o+GxIc0EEEEAgi4IN5BTsplKUUlyKUEwh4zRBDGaIKkVObRQNFSYQhZ7a+KKyjCkMalZUqEHJoFUbew7KrCypafwmYIPAtdwPvqrdVG3KdQt/tsbVEEOpktEjiBmse4kIK+nnX4g7sVqOKeSC7NcON3P6uiJNjeItqTrkW03Nd2wW8bgg9wsu37yYmmKbxWpY9rdDRhwaDbtUzDhFtDbUgrnG0NgZ+1Qw2Kgy4GoOsC/vkiwSs3UcXPtYWB7j/EqTiqk5QOOcRxuQ0d34VDrYVzDDgWmdPGPr9E1Uq38ff1KStGnEZh0+yQ5yOoEHapGDSlEpLWWTj6cFANkI/lJTWqwwdEOtAkg+4QEjCUZiOQ+5TeOdlB62Ijkb/ZWWy6Ja7uHpYj7KJtuneYtJPjAnv4KN9tLj9dqoPkkdYH2T2FoN1foCCQPEQPupey9iPeJAu4wOgiSfKVo9lbjPqPyvYWjXv0gCfHvjzdykR41D3V3OOOrZnTToMMF0XPQdb+Fl3XY7MNhaXyqeVjY4W4DjxNlj/8Atyqym0U3NpNbYCSIHQRqVXu2fWc4tJeY5kQRrbn5rl5OXbr4uK6dYwm0KZs33wUz5mi5tsbEGm8B+YHSSYBW/wAC8uAPRZTPbTLj12efWienv91m9rb3UqRPaBPKQIPCOP8ApP7wV3y5rDlsMzyNNOdlj8ZuhTLDVy1XnUl+VjXa37Qm+nBVjLUW44zumtvb3fPpluUQQQDMA8OIXHtqYc062h6zaSBrfjx71vsJvDRa6mKmFhrrscH8CYBDTrYifuq7f/CU5aWAj5hLp1sLD/8AVui347q6Y5zc3tN2du3/AFeHpVAcjyxsG4lt2STF4LXz0v8AlM7XcrYD34R1OqHCHva+nxYSZlvAtNiOtxyTHwXpipg3MdEscYnUXGvfJ/5LpuCwApzAsT6cl1uK7qr3Z2c6hSFEuLgychM/hJmL8jNuEwrrKnMqBCFaNQglFEUwg4zRGixuiCpnVga4TjKiz9XEuCscFWJCwmT1OT41wx8lo0o0imUtW4qCS5KSXMB1QSDWxDJgAPM6AB0dSP3ULF4AEfha2ZmwkfYe5PBW73ho4D0WF343xpYZhl4DnaNBBedQIZN+/ggtOMfExrW41zWAANsbyZub8jBFucrHVCJtw9/VSdo481Kjnu/E5znG8xPBRCkqCKdcyNeQ/f6JohOveXSeqRpFNks7zf1QqNBaDxFijw9a0ePvzKN0Ed5+yCMsZorTZ2ALtNZ+h06qNg6M28lu908IHOAcAHTBH6rWInu9Fnnl4xtx4eVUdGm6n+NphsBx4gGwJHI89FKxu79SsaGRtqjstoiNSfT0XVf+2G1MuYC1jbUHUdQbWVjQ3UpsbDQALmNbniOVlyXmu9uqYSTTIYDYlHC0wajmta0domACbSBxN4UzB7xHEv8Al4RgNwM7ogdVbbU3UZVbDgY981Bwe7HyQQxpE/mBjTmOKnDOW/ZWWO50PbexKzQWmqS8/KM53U2wT/cgtGY2kAE6gKbsHYJbVEue+mQT2nElrpMTPSP2UnD4J54OJ+6tcPhHM7/QfyrzsyvTPjxuG93av2js5oJaLzcdCrfd9/Yuo1ShYzqndmOymFlPy221vGyj25ShwcItcS3MJ5xIHmq7HbZdUpZDlJ/9S2446n6LSYqiHBVp2M0m49StbuXphJjZ9mHxG6oxT2B7copyQQZcZIlulhqYvos9vdsUHHMoEEk4ZuQyfxS4THg7zXZcPs9rdBCy28uyj/1HC1m/lZUpusIIcQQDPDtO8YV8W/OMuTUwshr4ebsOwrc/B93AntNMC4OhB+w4hb5RsG0BgjSAn5Xc5YMoiilJLkDYFJKPMiJTJBxuiCGN0QVM6iYh3RTsAE8/CJ6jRhc8j2OTnxuGok00tJaEpaPOBNVg6OyRPXROoiEBnNq4nEgGGUzyyudPl8sx3krie+G7+MFarWfTY2Q7M4Q75bTDQMzgO0bXie1wXofEMEQZJPAe7Dqsrvphh/S1eADb9nsg8THEgE3PPhdCZ08tVmdojlZIGqeeS5xPWT0TBUrONTjAiLfsrBuz8zZFxpI0slbpWONy9K+i6CnTN+hlO19nua6OdwkPYY6yPoPvKJdlcbPax2bhc7h1PLnounbs4ctOWo2NA18a9CeY9Vgd3GzUHHRdX2WLDrC5ebLvTu4MfrtqsEdLq0pmVR4WorXDvXKuxNbRHFOChH+k3SqKTTfK3wxjny3DbKXRE+mpIcmqq1uM0iXtUV7lJp62TZrZqhaNAY8U87K06wuaO30taQkJQCawVYHinXuErpmtbcmW96HooWIw4e8SJA/ccfCfBS3lFh2ann9lWHeUZ5z6hTZA936paXkRFq6mGiEgp0hJLUFYbQSiERTSgY7RBFjtEFSKuvlow1DMhmWem+ygEEnMjQBokaJAEVVbbwRqUXU2nLmaQTyJ0d4G/grZM4ilLSOlvp90FXE8FuHTpYJ0sBfUBcTHbgF0NaHWYIpmeReNYXIcZhcryIgaif0mcp8l6J+ImLdQpFtNpIyknKNGzeTpaLC8l3fPANsYz5lRxy5QYAEEQ1v4Rc8oSqohYyvmJIAAIAgC0AAW8vVWO7O3G0KgFUF1IntAat4SFVxIAF9Y5pDqKmzc1VY5XG7jq+L3YZWYx9Fwe09ppHI3+yzOO3dLKkcdCOpkT0VLsHevEYMxScMszkcMzZ5xw8FcbG27VrYsvrGTUBsBDQdbBc3jlh3+nbM+PkmrO1tu3skteA7U+x9l0bA0YH09FmtmsAItx87rWYQAgdy588tt5NTUTsKrOgbfVVmHF/NWeHus4E6k5SaT1EaU/TK3xrLObSmuRvTQeiNULXyc/j2zNTB1KVZ1i5jiSCNRPMarN7c3QrVcSa9LGVxpFPMWtb/iALEd4710Ks9QXUeXvwWUx065zeulJu1iMQ1sVWkubYmC0EcDe0938LW0AcoJMk68lCpUHcRwlSGGBdEmkcmXklOdZPYcdkKA2rIKn03QB3Bb8Hdrl5eocSZSHPTLsQuty2nyURKZ+em34hPRXJIJSXJltaU5KNFLtBx2iCGP0QTJcoJWVDKoaiCUEQCNBDQQQQYJDktEUBkd8qTG0XVKgLg0ExBcSYLQANOJheattVM1QkgAkyQOHTuAsF6s21hc7DeOuWSO6dCvOu++whSqW/OTpJs084i9rBSv9MT8yNPfinMK2/vvSsS0CAPZQwog34CUJSMRg4jwB7zBCudmYWMp4tOqqcOS834mffkFr9k4Ls96w5stOz43HvutBga2nULU7Pqggc1h8NVyjLxCvdnY7ST4rjsdtjWzp76KZh8SJAJub8eCqMNiZj31Vlh6nGEozq3p1eafbUVbRfb3xUpr0WlrZ99VNurcEzUd2go20NmZoOd4A4NMDutdVMmfjLdJT8Yxn43CTw19FBrbzNB7DCesE/RRqOAYz8s8zJLj4m/PzVrR+Vl/CO6AtcZv9ujHDDHuy02Nr1Xt7DIJ4m1u46J3DCo4H5hEDlc+aMYgNsIE+afpWaRz1Sz1pGck9TRTGaDmVYqJhGS6f0/U/wAKbkXTwY6x287mu8tItZVtUmVcuYo78NddMrmsVuYpFV5VocMmamFVbTpFwzirGnomadCFIaEWiIGPNkSLaGiCNGv0EJQlZtQQQlBABBBBABBBESgG6tIHVY/efcOliwcwJOgMxHd7hbNCEht5z3q+Fz6FRppjMwjMTyE3F+glc/xmJBqPc0ANkwBy4ea9O/FTFijsrEv/ADFny2c81QhlvAuPgvLfAjmgbXu7mHz36re7KwkBZLcbD5muHEO/aF0ihgC0aW7l5/Nftp6nB+EUu0cBfMFUNxpYY8Fr8QyQs3jsIHTHcVGLbay2dt8yA7oAffSy1OBx0/eD76Ll72uae7qrHZe8JY4B3MX18FWiuP8AHVaOJkX9FNpV7LJbP2ux8EHlb6fdXVDEgwska0ts4J6J35/BQaVbrOn+lY0yOIRqoliK/B5tCR1CVS2TzcT3k/QKwzgBOscFpjh/U3OydI9LBtaLASm6pgqXVcAJUH5svB/T9eCuYbqZbVth25WgcdT3pz5irDjUP61dssk0xvx872si9JzBV39ciOOT8i/8+SxzIiq1uNkqXSqyql2yz4rj7PEJJSkkqmKs2hoghtDRBPadL2UJQhCFDUcowkpQQQ5QRIIMEklKSSEAgvQNWBJsEis8NBc4gAAkkmAALkk8FxD4jfE52IzYfCktoaPeLOq9ByZ9e5MrVZ8YN+RjcQ2lQdNCjMEaVKhs545gCwPfzXPHUi10EEOHAjx0KceOKBaXkl0k8yZv3pBe7lbUFLEAOsH2J5HgffNdw2cBA5Lzq2sQGtIAyk9qLmYsT4Lqfw63xDooVndrSm4/mH6T15c1yc/Hv7R1cHLr61tdo7Ba/tN7LvQrIbX2Y+lOZveRofELojdEzWpB0ggHoQPJcsddyrkdanz81Br0QuibV3TY+9PsO5cD4LJbR2NUpfjaQBxGnmnvTTHOKWli30jLSSrzA75RAfbmeHeqLEMuodVhV6l9rym3Vtnby03gEObPHtBXtDagMXHn6wuF0s2rSQVcbJ2rjA4tYw1s1gIJPS6PHTC4V2antAG3XVPMx1olc9dXx9KiatXDkNbGtSnmJMCzQSTc8loN1KdTG4YVjVDAS5uRrczgWmDJJgeR1VTC5emO9XTRV9odmNSbRzRMplMUNkim6Zc4/qcZPhwHgFONMrXHDTqwx8e9o7qZSTSKlNplE6kVemv+iM2iUirTMaqUaRSKtAp6OcnftBozOqusGVV08OZVrhGQqwc/zMpYnBJKUEkrZ46s2hoUaLaOhQTS0EIQiDkMyhY4QRZkcoMEEFjd7fibh8GTTZ/frD8jT2WH/N/DuEnuQN6bJUG39+cJgwfm1QXD/wAbO2//AIj8PjC4vtz4h4zFSHVTTYf/AB0iWNjkSO07xKzBqy4Drf6p6R5Nvvl8S6mOaaVNpo0J7QJl9SNA4iwHQeawWLpqaxsD/SZxDfcpp32qXU9QkNBJETJtHUW0UotukFpY4OFrgg8ncEliyXLTIcLEEQQe5PVD28zG5BaACYERp43UfHVHPeXkk1Dcn9Sl7HxtMn+61zhlIgGCHcD3JF/10vcj4hhwbRxRg2Dap48hU6/5efNdFyg/Yrzoxb/cbfVzHMw9Y5mOOVjzqw8Gk8W/Tu05eXh/eLp4+b9ZOjmjbmFExNEEREhWLYNxxuCE3Vpf7/dcddjLYzdKhU/KWHm23poq13w3YTaq6OrQfWVsTTjVPMCN1czsZrBfDKgILnPf0kN+i02B2HRoCKTA0njqfMp6nWScftBlCk+rVMNY0uJ6BMssrfdYr4r7dLBRw1NxDifnPIMEMbIaJHNx/wDlYXY22a+HE06j2NLosZbmtMtNtITON27Ur1q+IdY15ZlN8tPRrRygAeMqlweZ1So0SYBeRP6dT5L0eLDxx08zkztz3HScN8S8UyMzWVB4gn6rW7C+I2Grw2r/AGX/AOX4T3O0XIMJiJbB1CfLQtPGKnyM51e3oijlcJa4OB4gyl/068+4Ha1WiZo1XsjgHGP+JstvsP4tPYA3FMzj9bIB8Wm3kfBLxH+1dL+QknDqBsrfLCYgf26rZ/S7su8jdXLXg6EFGh/rf6hDCp5lOE/CIpwss7fZJSHJZSHJs1VtE2KCTtI2KCpK6a5HmRoKViY5PtQQSDm/xY3pr0MlCi75bajCXubIeYtlDpsO6/VceqPQQTRUKrVJN05QF2++aCCDT2mwTNY29EEE0/tBcLpwiWEHSESCSkTAVjzu02PGyh0nRVPUoIKVL7DYcGk98mWloA4X5pbDYIIKkOg/DDbVU1HYdxzUwwvaDJLTIENPAX0XR3oILz+eayd/DfqaShTEIILBsNghc1+L20n5qFCYpvzPeB+YtLQ0HoJmOcIILTi/KM+T8Kydag0YNrwO184tn/HJMeazNAxiDHFBBenXnY+lrh3dtWVMokE4MhvCRKCCaSXKz2FvPiMLVaaVQw5wDmOJcwyY04a8IQQSN33B1y5jXHUhOkoIJLEkuQQTCo2loUSCCp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1750" name="AutoShape 6" descr="data:image/jpeg;base64,/9j/4AAQSkZJRgABAQAAAQABAAD/2wCEAAkGBhQSEBQUEhQUFBUUFRQUFBUWFBQUFRUVFRcVFBQUFhQXHCYeFxwjGRQUIC8gJCcpLCwsFh4xNTAqNSYrLCkBCQoKDgwOGg8PGCkcHyQpLCwpLCwpLCksKSksLCkpKSkpKSwpKSkpLCkpKSwsKSwsKSkpKSwsLCwsKSksKSksKf/AABEIALQBGAMBIgACEQEDEQH/xAAcAAAABwEBAAAAAAAAAAAAAAAAAQIDBAUGBwj/xAA7EAABAwIDBQYEBQQBBQEAAAABAAIRAyEEEjEFBkFRYSJxgZGh8AcTscEyQlLR4RQjYvGSFRZDcqLC/8QAGQEAAwEBAQAAAAAAAAAAAAAAAAECAwQF/8QAIxEBAQACAgICAwEBAQAAAAAAAAECEQMhEjEEIjJBURNhFP/aAAwDAQACEQMRAD8A7bmQzJCCpJeZAFICUEAaCCCAZxNEOaQdDYrCfFTF/LwNRjBctaDEjKwug6G03HiVvnrm/wASHOd8xkENytcT+prQ8uHnGqaa4HiasWHuEijWytLnX1yDhOkkd0prGDtRGpsO+I70NoNIIaRduvipUhk3lSsPUEQe/wB+qjimnDRQacwS6ehMd8pYPa8D62UanVcLKQ9vEW7UDwj7pkbquBIHAEDwH7mfMKXTZLD1MRfSRdRMTTytBB/EQfr+wUmhckDjrp0jXS5CCGcxaJ7vTXwCRWoZptoB5wD9CFLxjh2G2lxa0xoBIv8AUxyhLrN7IAN6nacbSJM68P4QSmAvY9FMZwPvjeVHr0YiO/wMQn6JmPLzlCh4UwCdRr3mPfuVELCSXE5dbzcnkOf8K7bRAABGgc53CeAbY6fh8zCrcZhySc08tIHGG9ALpUpUeg28utfvt3JNCiS17j3npP7kqSywNvAngnDQhlQDi5oEaQLm/eElFspZGMjVzJ8XfxCtnvGRn/qBzso9PBkgCDJEDwygfunXvGUNnT00k+qBSdl4n+6aJu1wlogfjIBF+ozDxS8bsMAxN5LWng4H8JlUXzIqEibRfkQBHqrinW+fTJnttGaJILmWz5eEtu7z7k02L7dKk5tZgqsc4UKjHGmZy5rhrsptOhFte+3Z8Pjw9gc0yCAQRpdcb3K2nnq5ahJOUMa/QltoB1By9ZkHz6Ps14pzJApuMjtCGuP4gL6G5HjzU13fHmNna+/6hwU7D4mVQ2Jm8d0K0wSMbW/PxYTDcXDCgUVNGVo8lFxeiJDF6ILSM1tlQypSCybE5UcI0SACBQQQBEKn25sJtdrwYvSezT9Qt5K5SXNsmLNvJe8uxX4avTzAgua14mPyuIty/CCqqqM9QDwJ5k399y6p8fnNFfC02ADKyo8wNMxaGj/5J8Vy3DXf1tHMm0D19UgTVw0Drf0JAQcyAAeZP0/ZPVT6kD1P8IYpvLhB8wBw7kERTAm/M/dKrnszP5j63SM4h54nQd+v19Co1ap2R3k/RBjxFWfqp+CflbLrTcDmNJPS2nG6p810+2uePT/SR6WOKrl1RsXPA6TPH7KfhqecOdqOyLnhABg+B8wqejclx4AeegAV1g3ZdBa4HGTYT3BNFRsbQ14Hj9k3s5kuFuqsi2WutmJEAc+XdY696r3OIMN/KYnhHE90/VAWBxrG9nV00wLDRsmSemax5KQ/Ah7cznNtYwCA51pa0eLW+PcFmGYwzAgSQSYknlJ1gctJVs3HhxZqWtAyt/yJJc4+neUCzQsVs9zDcaAOPjofHQdApmxMAatVjIJEgkD+Pd1ZUsN8ymxoiXOOeLuJPEmbm/8AuFbbFDMJWe4jtdoCNAdIHIdnjxWed16aYTfs9T2OPnV3Os2mw+ENDRpbVhWDr1u0I1AJJ4SSY9Ft8ftxhpVKdOS+qRMflbEDMfCT4d6zmK2M54Ja2KdIdt94N7kniSfAABRhbPbXOS60z+JaBT6ucD4CE1hcWabQ8SHNcYIJHZc3mORHqpmIcHuIEBrQDoBaBPH9SqsXyEwCffp6rZi1G6eIYcUM7iyxgiLyRoJANpt/pdX2dhpALKrXnUB85gDoBMQLxppxXEN2tlnE1hRaYeZ+XcDtSLTb2Oq6psDZD8ORTxArUzcDI1zmvOuYPptdmnk4A66o1teOfj6bfCAOIaTDgBa14AuIJB8JVzhaEKLs/Y1NzGlpJ4tcSZaeYzNBBvxHerbDstcQRY8u8dESaa5/IuWOqdYEZRgIiqciJi9ESGM0QVs1oKiP5ig069kr5yjTTySxUSwVApV5KmMKDl2cQJQUXH1YYQCA8tOSeLhdo84SM++oB4CU2cS219RI7tVxHafxldUD2ua6i808RSeBfI4hwpkGxkOyA8oJWWwnxKxLWBpfnMBsEWygEAHnckkcbShPaV8WNoivtB7hoA2m3nA46dRz1WKqMjMeJ/D4kj7KXjsS+rVzvu53acdSSffh4JjGUbO56Dwv90HDNWoXN5RBHW9/r6IYisJIB4ceQmB76KMKhB1mwPnqE3UMlJWjjX3SKkn3wSWax/Ceqv7IaNLE9Tf0E/UoCODCBKJAJGsab+zHCRPUhWVGpDSReAfUxA8yfJVuFpyIVgwhhI4An376JpsWTaUFjARJu49Y7YB46kKFtGCXNadAL8x9/wCEh+OtPGI7tSSOSq6uLJa4D8xA62Bnwgx/oo2Wkand9hIvr91OquiOZgDh36aJukRTAMtJOggmDzPD6rSbh7mvx9eXSKbb1KhmGjpzcRMDnc2Stki5N1e7lh1Njnua4ta0Q8Mc4MdBPAadbX8IPHP+aSKIdlGYvdBBe46ENI/xOsdeS6hg92qbcLTpcD2gxv4u1cZndBAnonMDuizMC5jQ1tmtAgNHL/I9ei5rnvLbpmGsNOcbp7pVK7g0j5VMm7y3tvmRYnqD32sbrpO0d0qZw3yQ0Bg0A1vqTzJ1V2cC0DK0RyjgbX+nknGPJEO148J81GduXtWEmPceWt5sG+liHUjY0yWiwEiY/fzVXQoF0dD7+q7D8Vd0w4GswdsXPVoie4js+BPJcew0h5EQRfjw1kFdHHl5RhyY+NTGt+VWDm6sIdx1ETcX1m69A7jbxjG4VriWue3UGM4ItMjRw42AMnSbcLrU8zrgtdAc7m2ey4gd4B8Fst1Kjtn1aOK0oVD8vENbcMcey2q0SQWEjhoQRAOUHaOfJ3Wk+QE6o+GxIc0EEEEAgi4IN5BTsplKUUlyKUEwh4zRBDGaIKkVObRQNFSYQhZ7a+KKyjCkMalZUqEHJoFUbew7KrCypafwmYIPAtdwPvqrdVG3KdQt/tsbVEEOpktEjiBmse4kIK+nnX4g7sVqOKeSC7NcON3P6uiJNjeItqTrkW03Nd2wW8bgg9wsu37yYmmKbxWpY9rdDRhwaDbtUzDhFtDbUgrnG0NgZ+1Qw2Kgy4GoOsC/vkiwSs3UcXPtYWB7j/EqTiqk5QOOcRxuQ0d34VDrYVzDDgWmdPGPr9E1Uq38ff1KStGnEZh0+yQ5yOoEHapGDSlEpLWWTj6cFANkI/lJTWqwwdEOtAkg+4QEjCUZiOQ+5TeOdlB62Ijkb/ZWWy6Ja7uHpYj7KJtuneYtJPjAnv4KN9tLj9dqoPkkdYH2T2FoN1foCCQPEQPupey9iPeJAu4wOgiSfKVo9lbjPqPyvYWjXv0gCfHvjzdykR41D3V3OOOrZnTToMMF0XPQdb+Fl3XY7MNhaXyqeVjY4W4DjxNlj/8Atyqym0U3NpNbYCSIHQRqVXu2fWc4tJeY5kQRrbn5rl5OXbr4uK6dYwm0KZs33wUz5mi5tsbEGm8B+YHSSYBW/wAC8uAPRZTPbTLj12efWienv91m9rb3UqRPaBPKQIPCOP8ApP7wV3y5rDlsMzyNNOdlj8ZuhTLDVy1XnUl+VjXa37Qm+nBVjLUW44zumtvb3fPpluUQQQDMA8OIXHtqYc062h6zaSBrfjx71vsJvDRa6mKmFhrrscH8CYBDTrYifuq7f/CU5aWAj5hLp1sLD/8AVui347q6Y5zc3tN2du3/AFeHpVAcjyxsG4lt2STF4LXz0v8AlM7XcrYD34R1OqHCHva+nxYSZlvAtNiOtxyTHwXpipg3MdEscYnUXGvfJ/5LpuCwApzAsT6cl1uK7qr3Z2c6hSFEuLgychM/hJmL8jNuEwrrKnMqBCFaNQglFEUwg4zRGixuiCpnVga4TjKiz9XEuCscFWJCwmT1OT41wx8lo0o0imUtW4qCS5KSXMB1QSDWxDJgAPM6AB0dSP3ULF4AEfha2ZmwkfYe5PBW73ho4D0WF343xpYZhl4DnaNBBedQIZN+/ggtOMfExrW41zWAANsbyZub8jBFucrHVCJtw9/VSdo481Kjnu/E5znG8xPBRCkqCKdcyNeQ/f6JohOveXSeqRpFNks7zf1QqNBaDxFijw9a0ePvzKN0Ed5+yCMsZorTZ2ALtNZ+h06qNg6M28lu908IHOAcAHTBH6rWInu9Fnnl4xtx4eVUdGm6n+NphsBx4gGwJHI89FKxu79SsaGRtqjstoiNSfT0XVf+2G1MuYC1jbUHUdQbWVjQ3UpsbDQALmNbniOVlyXmu9uqYSTTIYDYlHC0wajmta0domACbSBxN4UzB7xHEv8Al4RgNwM7ogdVbbU3UZVbDgY981Bwe7HyQQxpE/mBjTmOKnDOW/ZWWO50PbexKzQWmqS8/KM53U2wT/cgtGY2kAE6gKbsHYJbVEue+mQT2nElrpMTPSP2UnD4J54OJ+6tcPhHM7/QfyrzsyvTPjxuG93av2js5oJaLzcdCrfd9/Yuo1ShYzqndmOymFlPy221vGyj25ShwcItcS3MJ5xIHmq7HbZdUpZDlJ/9S2446n6LSYqiHBVp2M0m49StbuXphJjZ9mHxG6oxT2B7copyQQZcZIlulhqYvos9vdsUHHMoEEk4ZuQyfxS4THg7zXZcPs9rdBCy28uyj/1HC1m/lZUpusIIcQQDPDtO8YV8W/OMuTUwshr4ebsOwrc/B93AntNMC4OhB+w4hb5RsG0BgjSAn5Xc5YMoiilJLkDYFJKPMiJTJBxuiCGN0QVM6iYh3RTsAE8/CJ6jRhc8j2OTnxuGok00tJaEpaPOBNVg6OyRPXROoiEBnNq4nEgGGUzyyudPl8sx3krie+G7+MFarWfTY2Q7M4Q75bTDQMzgO0bXie1wXofEMEQZJPAe7Dqsrvphh/S1eADb9nsg8THEgE3PPhdCZ08tVmdojlZIGqeeS5xPWT0TBUrONTjAiLfsrBuz8zZFxpI0slbpWONy9K+i6CnTN+hlO19nua6OdwkPYY6yPoPvKJdlcbPax2bhc7h1PLnounbs4ctOWo2NA18a9CeY9Vgd3GzUHHRdX2WLDrC5ebLvTu4MfrtqsEdLq0pmVR4WorXDvXKuxNbRHFOChH+k3SqKTTfK3wxjny3DbKXRE+mpIcmqq1uM0iXtUV7lJp62TZrZqhaNAY8U87K06wuaO30taQkJQCawVYHinXuErpmtbcmW96HooWIw4e8SJA/ccfCfBS3lFh2ann9lWHeUZ5z6hTZA936paXkRFq6mGiEgp0hJLUFYbQSiERTSgY7RBFjtEFSKuvlow1DMhmWem+ygEEnMjQBokaJAEVVbbwRqUXU2nLmaQTyJ0d4G/grZM4ilLSOlvp90FXE8FuHTpYJ0sBfUBcTHbgF0NaHWYIpmeReNYXIcZhcryIgaif0mcp8l6J+ImLdQpFtNpIyknKNGzeTpaLC8l3fPANsYz5lRxy5QYAEEQ1v4Rc8oSqohYyvmJIAAIAgC0AAW8vVWO7O3G0KgFUF1IntAat4SFVxIAF9Y5pDqKmzc1VY5XG7jq+L3YZWYx9Fwe09ppHI3+yzOO3dLKkcdCOpkT0VLsHevEYMxScMszkcMzZ5xw8FcbG27VrYsvrGTUBsBDQdbBc3jlh3+nbM+PkmrO1tu3skteA7U+x9l0bA0YH09FmtmsAItx87rWYQAgdy588tt5NTUTsKrOgbfVVmHF/NWeHus4E6k5SaT1EaU/TK3xrLObSmuRvTQeiNULXyc/j2zNTB1KVZ1i5jiSCNRPMarN7c3QrVcSa9LGVxpFPMWtb/iALEd4710Ks9QXUeXvwWUx065zeulJu1iMQ1sVWkubYmC0EcDe0938LW0AcoJMk68lCpUHcRwlSGGBdEmkcmXklOdZPYcdkKA2rIKn03QB3Bb8Hdrl5eocSZSHPTLsQuty2nyURKZ+em34hPRXJIJSXJltaU5KNFLtBx2iCGP0QTJcoJWVDKoaiCUEQCNBDQQQQYJDktEUBkd8qTG0XVKgLg0ExBcSYLQANOJheattVM1QkgAkyQOHTuAsF6s21hc7DeOuWSO6dCvOu++whSqW/OTpJs084i9rBSv9MT8yNPfinMK2/vvSsS0CAPZQwog34CUJSMRg4jwB7zBCudmYWMp4tOqqcOS834mffkFr9k4Ls96w5stOz43HvutBga2nULU7Pqggc1h8NVyjLxCvdnY7ST4rjsdtjWzp76KZh8SJAJub8eCqMNiZj31Vlh6nGEozq3p1eafbUVbRfb3xUpr0WlrZ99VNurcEzUd2go20NmZoOd4A4NMDutdVMmfjLdJT8Yxn43CTw19FBrbzNB7DCesE/RRqOAYz8s8zJLj4m/PzVrR+Vl/CO6AtcZv9ujHDDHuy02Nr1Xt7DIJ4m1u46J3DCo4H5hEDlc+aMYgNsIE+afpWaRz1Sz1pGck9TRTGaDmVYqJhGS6f0/U/wAKbkXTwY6x287mu8tItZVtUmVcuYo78NddMrmsVuYpFV5VocMmamFVbTpFwzirGnomadCFIaEWiIGPNkSLaGiCNGv0EJQlZtQQQlBABBBBABBBESgG6tIHVY/efcOliwcwJOgMxHd7hbNCEht5z3q+Fz6FRppjMwjMTyE3F+glc/xmJBqPc0ANkwBy4ea9O/FTFijsrEv/ADFny2c81QhlvAuPgvLfAjmgbXu7mHz36re7KwkBZLcbD5muHEO/aF0ihgC0aW7l5/Nftp6nB+EUu0cBfMFUNxpYY8Fr8QyQs3jsIHTHcVGLbay2dt8yA7oAffSy1OBx0/eD76Ll72uae7qrHZe8JY4B3MX18FWiuP8AHVaOJkX9FNpV7LJbP2ux8EHlb6fdXVDEgwska0ts4J6J35/BQaVbrOn+lY0yOIRqoliK/B5tCR1CVS2TzcT3k/QKwzgBOscFpjh/U3OydI9LBtaLASm6pgqXVcAJUH5svB/T9eCuYbqZbVth25WgcdT3pz5irDjUP61dssk0xvx872si9JzBV39ciOOT8i/8+SxzIiq1uNkqXSqyql2yz4rj7PEJJSkkqmKs2hoghtDRBPadL2UJQhCFDUcowkpQQQ5QRIIMEklKSSEAgvQNWBJsEis8NBc4gAAkkmAALkk8FxD4jfE52IzYfCktoaPeLOq9ByZ9e5MrVZ8YN+RjcQ2lQdNCjMEaVKhs545gCwPfzXPHUi10EEOHAjx0KceOKBaXkl0k8yZv3pBe7lbUFLEAOsH2J5HgffNdw2cBA5Lzq2sQGtIAyk9qLmYsT4Lqfw63xDooVndrSm4/mH6T15c1yc/Hv7R1cHLr61tdo7Ba/tN7LvQrIbX2Y+lOZveRofELojdEzWpB0ggHoQPJcsddyrkdanz81Br0QuibV3TY+9PsO5cD4LJbR2NUpfjaQBxGnmnvTTHOKWli30jLSSrzA75RAfbmeHeqLEMuodVhV6l9rym3Vtnby03gEObPHtBXtDagMXHn6wuF0s2rSQVcbJ2rjA4tYw1s1gIJPS6PHTC4V2antAG3XVPMx1olc9dXx9KiatXDkNbGtSnmJMCzQSTc8loN1KdTG4YVjVDAS5uRrczgWmDJJgeR1VTC5emO9XTRV9odmNSbRzRMplMUNkim6Zc4/qcZPhwHgFONMrXHDTqwx8e9o7qZSTSKlNplE6kVemv+iM2iUirTMaqUaRSKtAp6OcnftBozOqusGVV08OZVrhGQqwc/zMpYnBJKUEkrZ46s2hoUaLaOhQTS0EIQiDkMyhY4QRZkcoMEEFjd7fibh8GTTZ/frD8jT2WH/N/DuEnuQN6bJUG39+cJgwfm1QXD/wAbO2//AIj8PjC4vtz4h4zFSHVTTYf/AB0iWNjkSO07xKzBqy4Drf6p6R5Nvvl8S6mOaaVNpo0J7QJl9SNA4iwHQeawWLpqaxsD/SZxDfcpp32qXU9QkNBJETJtHUW0UotukFpY4OFrgg8ncEliyXLTIcLEEQQe5PVD28zG5BaACYERp43UfHVHPeXkk1Dcn9Sl7HxtMn+61zhlIgGCHcD3JF/10vcj4hhwbRxRg2Dap48hU6/5efNdFyg/Yrzoxb/cbfVzHMw9Y5mOOVjzqw8Gk8W/Tu05eXh/eLp4+b9ZOjmjbmFExNEEREhWLYNxxuCE3Vpf7/dcddjLYzdKhU/KWHm23poq13w3YTaq6OrQfWVsTTjVPMCN1czsZrBfDKgILnPf0kN+i02B2HRoCKTA0njqfMp6nWScftBlCk+rVMNY0uJ6BMssrfdYr4r7dLBRw1NxDifnPIMEMbIaJHNx/wDlYXY22a+HE06j2NLosZbmtMtNtITON27Ur1q+IdY15ZlN8tPRrRygAeMqlweZ1So0SYBeRP6dT5L0eLDxx08zkztz3HScN8S8UyMzWVB4gn6rW7C+I2Grw2r/AGX/AOX4T3O0XIMJiJbB1CfLQtPGKnyM51e3oijlcJa4OB4gyl/068+4Ha1WiZo1XsjgHGP+JstvsP4tPYA3FMzj9bIB8Wm3kfBLxH+1dL+QknDqBsrfLCYgf26rZ/S7su8jdXLXg6EFGh/rf6hDCp5lOE/CIpwss7fZJSHJZSHJs1VtE2KCTtI2KCpK6a5HmRoKViY5PtQQSDm/xY3pr0MlCi75bajCXubIeYtlDpsO6/VceqPQQTRUKrVJN05QF2++aCCDT2mwTNY29EEE0/tBcLpwiWEHSESCSkTAVjzu02PGyh0nRVPUoIKVL7DYcGk98mWloA4X5pbDYIIKkOg/DDbVU1HYdxzUwwvaDJLTIENPAX0XR3oILz+eayd/DfqaShTEIILBsNghc1+L20n5qFCYpvzPeB+YtLQ0HoJmOcIILTi/KM+T8Kydag0YNrwO184tn/HJMeazNAxiDHFBBenXnY+lrh3dtWVMokE4MhvCRKCCaSXKz2FvPiMLVaaVQw5wDmOJcwyY04a8IQQSN33B1y5jXHUhOkoIJLEkuQQTCo2loUSCCp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1752" name="AutoShape 8" descr="data:image/jpeg;base64,/9j/4AAQSkZJRgABAQAAAQABAAD/2wCEAAkGBhQSEBQUEhQUFBUUFRQUFBUWFBQUFRUVFRcVFBQUFhQXHCYeFxwjGRQUIC8gJCcpLCwsFh4xNTAqNSYrLCkBCQoKDgwOGg8PGCkcHyQpLCwpLCwpLCksKSksLCkpKSkpKSwpKSkpLCkpKSwsKSwsKSkpKSwsLCwsKSksKSksKf/AABEIALQBGAMBIgACEQEDEQH/xAAcAAAABwEBAAAAAAAAAAAAAAAAAQIDBAUGBwj/xAA7EAABAwIDBQYEBQQBBQEAAAABAAIRAyEEEjEFBkFRYSJxgZGh8AcTscEyQlLR4RQjYvGSFRZDcqLC/8QAGQEAAwEBAQAAAAAAAAAAAAAAAAECAwQF/8QAIxEBAQACAgICAwEBAQAAAAAAAAECEQMhEjEEIjJBURNhFP/aAAwDAQACEQMRAD8A7bmQzJCCpJeZAFICUEAaCCCAZxNEOaQdDYrCfFTF/LwNRjBctaDEjKwug6G03HiVvnrm/wASHOd8xkENytcT+prQ8uHnGqaa4HiasWHuEijWytLnX1yDhOkkd0prGDtRGpsO+I70NoNIIaRduvipUhk3lSsPUEQe/wB+qjimnDRQacwS6ehMd8pYPa8D62UanVcLKQ9vEW7UDwj7pkbquBIHAEDwH7mfMKXTZLD1MRfSRdRMTTytBB/EQfr+wUmhckDjrp0jXS5CCGcxaJ7vTXwCRWoZptoB5wD9CFLxjh2G2lxa0xoBIv8AUxyhLrN7IAN6nacbSJM68P4QSmAvY9FMZwPvjeVHr0YiO/wMQn6JmPLzlCh4UwCdRr3mPfuVELCSXE5dbzcnkOf8K7bRAABGgc53CeAbY6fh8zCrcZhySc08tIHGG9ALpUpUeg28utfvt3JNCiS17j3npP7kqSywNvAngnDQhlQDi5oEaQLm/eElFspZGMjVzJ8XfxCtnvGRn/qBzso9PBkgCDJEDwygfunXvGUNnT00k+qBSdl4n+6aJu1wlogfjIBF+ozDxS8bsMAxN5LWng4H8JlUXzIqEibRfkQBHqrinW+fTJnttGaJILmWz5eEtu7z7k02L7dKk5tZgqsc4UKjHGmZy5rhrsptOhFte+3Z8Pjw9gc0yCAQRpdcb3K2nnq5ahJOUMa/QltoB1By9ZkHz6Ps14pzJApuMjtCGuP4gL6G5HjzU13fHmNna+/6hwU7D4mVQ2Jm8d0K0wSMbW/PxYTDcXDCgUVNGVo8lFxeiJDF6ILSM1tlQypSCybE5UcI0SACBQQQBEKn25sJtdrwYvSezT9Qt5K5SXNsmLNvJe8uxX4avTzAgua14mPyuIty/CCqqqM9QDwJ5k399y6p8fnNFfC02ADKyo8wNMxaGj/5J8Vy3DXf1tHMm0D19UgTVw0Drf0JAQcyAAeZP0/ZPVT6kD1P8IYpvLhB8wBw7kERTAm/M/dKrnszP5j63SM4h54nQd+v19Co1ap2R3k/RBjxFWfqp+CflbLrTcDmNJPS2nG6p810+2uePT/SR6WOKrl1RsXPA6TPH7KfhqecOdqOyLnhABg+B8wqejclx4AeegAV1g3ZdBa4HGTYT3BNFRsbQ14Hj9k3s5kuFuqsi2WutmJEAc+XdY696r3OIMN/KYnhHE90/VAWBxrG9nV00wLDRsmSemax5KQ/Ah7cznNtYwCA51pa0eLW+PcFmGYwzAgSQSYknlJ1gctJVs3HhxZqWtAyt/yJJc4+neUCzQsVs9zDcaAOPjofHQdApmxMAatVjIJEgkD+Pd1ZUsN8ymxoiXOOeLuJPEmbm/8AuFbbFDMJWe4jtdoCNAdIHIdnjxWed16aYTfs9T2OPnV3Os2mw+ENDRpbVhWDr1u0I1AJJ4SSY9Ft8ftxhpVKdOS+qRMflbEDMfCT4d6zmK2M54Ja2KdIdt94N7kniSfAABRhbPbXOS60z+JaBT6ucD4CE1hcWabQ8SHNcYIJHZc3mORHqpmIcHuIEBrQDoBaBPH9SqsXyEwCffp6rZi1G6eIYcUM7iyxgiLyRoJANpt/pdX2dhpALKrXnUB85gDoBMQLxppxXEN2tlnE1hRaYeZ+XcDtSLTb2Oq6psDZD8ORTxArUzcDI1zmvOuYPptdmnk4A66o1teOfj6bfCAOIaTDgBa14AuIJB8JVzhaEKLs/Y1NzGlpJ4tcSZaeYzNBBvxHerbDstcQRY8u8dESaa5/IuWOqdYEZRgIiqciJi9ESGM0QVs1oKiP5ig069kr5yjTTySxUSwVApV5KmMKDl2cQJQUXH1YYQCA8tOSeLhdo84SM++oB4CU2cS219RI7tVxHafxldUD2ua6i808RSeBfI4hwpkGxkOyA8oJWWwnxKxLWBpfnMBsEWygEAHnckkcbShPaV8WNoivtB7hoA2m3nA46dRz1WKqMjMeJ/D4kj7KXjsS+rVzvu53acdSSffh4JjGUbO56Dwv90HDNWoXN5RBHW9/r6IYisJIB4ceQmB76KMKhB1mwPnqE3UMlJWjjX3SKkn3wSWax/Ceqv7IaNLE9Tf0E/UoCODCBKJAJGsab+zHCRPUhWVGpDSReAfUxA8yfJVuFpyIVgwhhI4An376JpsWTaUFjARJu49Y7YB46kKFtGCXNadAL8x9/wCEh+OtPGI7tSSOSq6uLJa4D8xA62Bnwgx/oo2Wkand9hIvr91OquiOZgDh36aJukRTAMtJOggmDzPD6rSbh7mvx9eXSKbb1KhmGjpzcRMDnc2Stki5N1e7lh1Njnua4ta0Q8Mc4MdBPAadbX8IPHP+aSKIdlGYvdBBe46ENI/xOsdeS6hg92qbcLTpcD2gxv4u1cZndBAnonMDuizMC5jQ1tmtAgNHL/I9ei5rnvLbpmGsNOcbp7pVK7g0j5VMm7y3tvmRYnqD32sbrpO0d0qZw3yQ0Bg0A1vqTzJ1V2cC0DK0RyjgbX+nknGPJEO148J81GduXtWEmPceWt5sG+liHUjY0yWiwEiY/fzVXQoF0dD7+q7D8Vd0w4GswdsXPVoie4js+BPJcew0h5EQRfjw1kFdHHl5RhyY+NTGt+VWDm6sIdx1ETcX1m69A7jbxjG4VriWue3UGM4ItMjRw42AMnSbcLrU8zrgtdAc7m2ey4gd4B8Fst1Kjtn1aOK0oVD8vENbcMcey2q0SQWEjhoQRAOUHaOfJ3Wk+QE6o+GxIc0EEEEAgi4IN5BTsplKUUlyKUEwh4zRBDGaIKkVObRQNFSYQhZ7a+KKyjCkMalZUqEHJoFUbew7KrCypafwmYIPAtdwPvqrdVG3KdQt/tsbVEEOpktEjiBmse4kIK+nnX4g7sVqOKeSC7NcON3P6uiJNjeItqTrkW03Nd2wW8bgg9wsu37yYmmKbxWpY9rdDRhwaDbtUzDhFtDbUgrnG0NgZ+1Qw2Kgy4GoOsC/vkiwSs3UcXPtYWB7j/EqTiqk5QOOcRxuQ0d34VDrYVzDDgWmdPGPr9E1Uq38ff1KStGnEZh0+yQ5yOoEHapGDSlEpLWWTj6cFANkI/lJTWqwwdEOtAkg+4QEjCUZiOQ+5TeOdlB62Ijkb/ZWWy6Ja7uHpYj7KJtuneYtJPjAnv4KN9tLj9dqoPkkdYH2T2FoN1foCCQPEQPupey9iPeJAu4wOgiSfKVo9lbjPqPyvYWjXv0gCfHvjzdykR41D3V3OOOrZnTToMMF0XPQdb+Fl3XY7MNhaXyqeVjY4W4DjxNlj/8Atyqym0U3NpNbYCSIHQRqVXu2fWc4tJeY5kQRrbn5rl5OXbr4uK6dYwm0KZs33wUz5mi5tsbEGm8B+YHSSYBW/wAC8uAPRZTPbTLj12efWienv91m9rb3UqRPaBPKQIPCOP8ApP7wV3y5rDlsMzyNNOdlj8ZuhTLDVy1XnUl+VjXa37Qm+nBVjLUW44zumtvb3fPpluUQQQDMA8OIXHtqYc062h6zaSBrfjx71vsJvDRa6mKmFhrrscH8CYBDTrYifuq7f/CU5aWAj5hLp1sLD/8AVui347q6Y5zc3tN2du3/AFeHpVAcjyxsG4lt2STF4LXz0v8AlM7XcrYD34R1OqHCHva+nxYSZlvAtNiOtxyTHwXpipg3MdEscYnUXGvfJ/5LpuCwApzAsT6cl1uK7qr3Z2c6hSFEuLgychM/hJmL8jNuEwrrKnMqBCFaNQglFEUwg4zRGixuiCpnVga4TjKiz9XEuCscFWJCwmT1OT41wx8lo0o0imUtW4qCS5KSXMB1QSDWxDJgAPM6AB0dSP3ULF4AEfha2ZmwkfYe5PBW73ho4D0WF343xpYZhl4DnaNBBedQIZN+/ggtOMfExrW41zWAANsbyZub8jBFucrHVCJtw9/VSdo481Kjnu/E5znG8xPBRCkqCKdcyNeQ/f6JohOveXSeqRpFNks7zf1QqNBaDxFijw9a0ePvzKN0Ed5+yCMsZorTZ2ALtNZ+h06qNg6M28lu908IHOAcAHTBH6rWInu9Fnnl4xtx4eVUdGm6n+NphsBx4gGwJHI89FKxu79SsaGRtqjstoiNSfT0XVf+2G1MuYC1jbUHUdQbWVjQ3UpsbDQALmNbniOVlyXmu9uqYSTTIYDYlHC0wajmta0domACbSBxN4UzB7xHEv8Al4RgNwM7ogdVbbU3UZVbDgY981Bwe7HyQQxpE/mBjTmOKnDOW/ZWWO50PbexKzQWmqS8/KM53U2wT/cgtGY2kAE6gKbsHYJbVEue+mQT2nElrpMTPSP2UnD4J54OJ+6tcPhHM7/QfyrzsyvTPjxuG93av2js5oJaLzcdCrfd9/Yuo1ShYzqndmOymFlPy221vGyj25ShwcItcS3MJ5xIHmq7HbZdUpZDlJ/9S2446n6LSYqiHBVp2M0m49StbuXphJjZ9mHxG6oxT2B7copyQQZcZIlulhqYvos9vdsUHHMoEEk4ZuQyfxS4THg7zXZcPs9rdBCy28uyj/1HC1m/lZUpusIIcQQDPDtO8YV8W/OMuTUwshr4ebsOwrc/B93AntNMC4OhB+w4hb5RsG0BgjSAn5Xc5YMoiilJLkDYFJKPMiJTJBxuiCGN0QVM6iYh3RTsAE8/CJ6jRhc8j2OTnxuGok00tJaEpaPOBNVg6OyRPXROoiEBnNq4nEgGGUzyyudPl8sx3krie+G7+MFarWfTY2Q7M4Q75bTDQMzgO0bXie1wXofEMEQZJPAe7Dqsrvphh/S1eADb9nsg8THEgE3PPhdCZ08tVmdojlZIGqeeS5xPWT0TBUrONTjAiLfsrBuz8zZFxpI0slbpWONy9K+i6CnTN+hlO19nua6OdwkPYY6yPoPvKJdlcbPax2bhc7h1PLnounbs4ctOWo2NA18a9CeY9Vgd3GzUHHRdX2WLDrC5ebLvTu4MfrtqsEdLq0pmVR4WorXDvXKuxNbRHFOChH+k3SqKTTfK3wxjny3DbKXRE+mpIcmqq1uM0iXtUV7lJp62TZrZqhaNAY8U87K06wuaO30taQkJQCawVYHinXuErpmtbcmW96HooWIw4e8SJA/ccfCfBS3lFh2ann9lWHeUZ5z6hTZA936paXkRFq6mGiEgp0hJLUFYbQSiERTSgY7RBFjtEFSKuvlow1DMhmWem+ygEEnMjQBokaJAEVVbbwRqUXU2nLmaQTyJ0d4G/grZM4ilLSOlvp90FXE8FuHTpYJ0sBfUBcTHbgF0NaHWYIpmeReNYXIcZhcryIgaif0mcp8l6J+ImLdQpFtNpIyknKNGzeTpaLC8l3fPANsYz5lRxy5QYAEEQ1v4Rc8oSqohYyvmJIAAIAgC0AAW8vVWO7O3G0KgFUF1IntAat4SFVxIAF9Y5pDqKmzc1VY5XG7jq+L3YZWYx9Fwe09ppHI3+yzOO3dLKkcdCOpkT0VLsHevEYMxScMszkcMzZ5xw8FcbG27VrYsvrGTUBsBDQdbBc3jlh3+nbM+PkmrO1tu3skteA7U+x9l0bA0YH09FmtmsAItx87rWYQAgdy588tt5NTUTsKrOgbfVVmHF/NWeHus4E6k5SaT1EaU/TK3xrLObSmuRvTQeiNULXyc/j2zNTB1KVZ1i5jiSCNRPMarN7c3QrVcSa9LGVxpFPMWtb/iALEd4710Ks9QXUeXvwWUx065zeulJu1iMQ1sVWkubYmC0EcDe0938LW0AcoJMk68lCpUHcRwlSGGBdEmkcmXklOdZPYcdkKA2rIKn03QB3Bb8Hdrl5eocSZSHPTLsQuty2nyURKZ+em34hPRXJIJSXJltaU5KNFLtBx2iCGP0QTJcoJWVDKoaiCUEQCNBDQQQQYJDktEUBkd8qTG0XVKgLg0ExBcSYLQANOJheattVM1QkgAkyQOHTuAsF6s21hc7DeOuWSO6dCvOu++whSqW/OTpJs084i9rBSv9MT8yNPfinMK2/vvSsS0CAPZQwog34CUJSMRg4jwB7zBCudmYWMp4tOqqcOS834mffkFr9k4Ls96w5stOz43HvutBga2nULU7Pqggc1h8NVyjLxCvdnY7ST4rjsdtjWzp76KZh8SJAJub8eCqMNiZj31Vlh6nGEozq3p1eafbUVbRfb3xUpr0WlrZ99VNurcEzUd2go20NmZoOd4A4NMDutdVMmfjLdJT8Yxn43CTw19FBrbzNB7DCesE/RRqOAYz8s8zJLj4m/PzVrR+Vl/CO6AtcZv9ujHDDHuy02Nr1Xt7DIJ4m1u46J3DCo4H5hEDlc+aMYgNsIE+afpWaRz1Sz1pGck9TRTGaDmVYqJhGS6f0/U/wAKbkXTwY6x287mu8tItZVtUmVcuYo78NddMrmsVuYpFV5VocMmamFVbTpFwzirGnomadCFIaEWiIGPNkSLaGiCNGv0EJQlZtQQQlBABBBBABBBESgG6tIHVY/efcOliwcwJOgMxHd7hbNCEht5z3q+Fz6FRppjMwjMTyE3F+glc/xmJBqPc0ANkwBy4ea9O/FTFijsrEv/ADFny2c81QhlvAuPgvLfAjmgbXu7mHz36re7KwkBZLcbD5muHEO/aF0ihgC0aW7l5/Nftp6nB+EUu0cBfMFUNxpYY8Fr8QyQs3jsIHTHcVGLbay2dt8yA7oAffSy1OBx0/eD76Ll72uae7qrHZe8JY4B3MX18FWiuP8AHVaOJkX9FNpV7LJbP2ux8EHlb6fdXVDEgwska0ts4J6J35/BQaVbrOn+lY0yOIRqoliK/B5tCR1CVS2TzcT3k/QKwzgBOscFpjh/U3OydI9LBtaLASm6pgqXVcAJUH5svB/T9eCuYbqZbVth25WgcdT3pz5irDjUP61dssk0xvx872si9JzBV39ciOOT8i/8+SxzIiq1uNkqXSqyql2yz4rj7PEJJSkkqmKs2hoghtDRBPadL2UJQhCFDUcowkpQQQ5QRIIMEklKSSEAgvQNWBJsEis8NBc4gAAkkmAALkk8FxD4jfE52IzYfCktoaPeLOq9ByZ9e5MrVZ8YN+RjcQ2lQdNCjMEaVKhs545gCwPfzXPHUi10EEOHAjx0KceOKBaXkl0k8yZv3pBe7lbUFLEAOsH2J5HgffNdw2cBA5Lzq2sQGtIAyk9qLmYsT4Lqfw63xDooVndrSm4/mH6T15c1yc/Hv7R1cHLr61tdo7Ba/tN7LvQrIbX2Y+lOZveRofELojdEzWpB0ggHoQPJcsddyrkdanz81Br0QuibV3TY+9PsO5cD4LJbR2NUpfjaQBxGnmnvTTHOKWli30jLSSrzA75RAfbmeHeqLEMuodVhV6l9rym3Vtnby03gEObPHtBXtDagMXHn6wuF0s2rSQVcbJ2rjA4tYw1s1gIJPS6PHTC4V2antAG3XVPMx1olc9dXx9KiatXDkNbGtSnmJMCzQSTc8loN1KdTG4YVjVDAS5uRrczgWmDJJgeR1VTC5emO9XTRV9odmNSbRzRMplMUNkim6Zc4/qcZPhwHgFONMrXHDTqwx8e9o7qZSTSKlNplE6kVemv+iM2iUirTMaqUaRSKtAp6OcnftBozOqusGVV08OZVrhGQqwc/zMpYnBJKUEkrZ46s2hoUaLaOhQTS0EIQiDkMyhY4QRZkcoMEEFjd7fibh8GTTZ/frD8jT2WH/N/DuEnuQN6bJUG39+cJgwfm1QXD/wAbO2//AIj8PjC4vtz4h4zFSHVTTYf/AB0iWNjkSO07xKzBqy4Drf6p6R5Nvvl8S6mOaaVNpo0J7QJl9SNA4iwHQeawWLpqaxsD/SZxDfcpp32qXU9QkNBJETJtHUW0UotukFpY4OFrgg8ncEliyXLTIcLEEQQe5PVD28zG5BaACYERp43UfHVHPeXkk1Dcn9Sl7HxtMn+61zhlIgGCHcD3JF/10vcj4hhwbRxRg2Dap48hU6/5efNdFyg/Yrzoxb/cbfVzHMw9Y5mOOVjzqw8Gk8W/Tu05eXh/eLp4+b9ZOjmjbmFExNEEREhWLYNxxuCE3Vpf7/dcddjLYzdKhU/KWHm23poq13w3YTaq6OrQfWVsTTjVPMCN1czsZrBfDKgILnPf0kN+i02B2HRoCKTA0njqfMp6nWScftBlCk+rVMNY0uJ6BMssrfdYr4r7dLBRw1NxDifnPIMEMbIaJHNx/wDlYXY22a+HE06j2NLosZbmtMtNtITON27Ur1q+IdY15ZlN8tPRrRygAeMqlweZ1So0SYBeRP6dT5L0eLDxx08zkztz3HScN8S8UyMzWVB4gn6rW7C+I2Grw2r/AGX/AOX4T3O0XIMJiJbB1CfLQtPGKnyM51e3oijlcJa4OB4gyl/068+4Ha1WiZo1XsjgHGP+JstvsP4tPYA3FMzj9bIB8Wm3kfBLxH+1dL+QknDqBsrfLCYgf26rZ/S7su8jdXLXg6EFGh/rf6hDCp5lOE/CIpwss7fZJSHJZSHJs1VtE2KCTtI2KCpK6a5HmRoKViY5PtQQSDm/xY3pr0MlCi75bajCXubIeYtlDpsO6/VceqPQQTRUKrVJN05QF2++aCCDT2mwTNY29EEE0/tBcLpwiWEHSESCSkTAVjzu02PGyh0nRVPUoIKVL7DYcGk98mWloA4X5pbDYIIKkOg/DDbVU1HYdxzUwwvaDJLTIENPAX0XR3oILz+eayd/DfqaShTEIILBsNghc1+L20n5qFCYpvzPeB+YtLQ0HoJmOcIILTi/KM+T8Kydag0YNrwO184tn/HJMeazNAxiDHFBBenXnY+lrh3dtWVMokE4MhvCRKCCaSXKz2FvPiMLVaaVQw5wDmOJcwyY04a8IQQSN33B1y5jXHUhOkoIJLEkuQQTCo2loUSCCp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1754" name="AutoShape 10" descr="data:image/jpeg;base64,/9j/4AAQSkZJRgABAQAAAQABAAD/2wCEAAkGBhQSEBQUEhQUFBUUFRQUFBUWFBQUFRUVFRcVFBQUFhQXHCYeFxwjGRQUIC8gJCcpLCwsFh4xNTAqNSYrLCkBCQoKDgwOGg8PGCkcHyQpLCwpLCwpLCksKSksLCkpKSkpKSwpKSkpLCkpKSwsKSwsKSkpKSwsLCwsKSksKSksKf/AABEIALQBGAMBIgACEQEDEQH/xAAcAAAABwEBAAAAAAAAAAAAAAAAAQIDBAUGBwj/xAA7EAABAwIDBQYEBQQBBQEAAAABAAIRAyEEEjEFBkFRYSJxgZGh8AcTscEyQlLR4RQjYvGSFRZDcqLC/8QAGQEAAwEBAQAAAAAAAAAAAAAAAAECAwQF/8QAIxEBAQACAgICAwEBAQAAAAAAAAECEQMhEjEEIjJBURNhFP/aAAwDAQACEQMRAD8A7bmQzJCCpJeZAFICUEAaCCCAZxNEOaQdDYrCfFTF/LwNRjBctaDEjKwug6G03HiVvnrm/wASHOd8xkENytcT+prQ8uHnGqaa4HiasWHuEijWytLnX1yDhOkkd0prGDtRGpsO+I70NoNIIaRduvipUhk3lSsPUEQe/wB+qjimnDRQacwS6ehMd8pYPa8D62UanVcLKQ9vEW7UDwj7pkbquBIHAEDwH7mfMKXTZLD1MRfSRdRMTTytBB/EQfr+wUmhckDjrp0jXS5CCGcxaJ7vTXwCRWoZptoB5wD9CFLxjh2G2lxa0xoBIv8AUxyhLrN7IAN6nacbSJM68P4QSmAvY9FMZwPvjeVHr0YiO/wMQn6JmPLzlCh4UwCdRr3mPfuVELCSXE5dbzcnkOf8K7bRAABGgc53CeAbY6fh8zCrcZhySc08tIHGG9ALpUpUeg28utfvt3JNCiS17j3npP7kqSywNvAngnDQhlQDi5oEaQLm/eElFspZGMjVzJ8XfxCtnvGRn/qBzso9PBkgCDJEDwygfunXvGUNnT00k+qBSdl4n+6aJu1wlogfjIBF+ozDxS8bsMAxN5LWng4H8JlUXzIqEibRfkQBHqrinW+fTJnttGaJILmWz5eEtu7z7k02L7dKk5tZgqsc4UKjHGmZy5rhrsptOhFte+3Z8Pjw9gc0yCAQRpdcb3K2nnq5ahJOUMa/QltoB1By9ZkHz6Ps14pzJApuMjtCGuP4gL6G5HjzU13fHmNna+/6hwU7D4mVQ2Jm8d0K0wSMbW/PxYTDcXDCgUVNGVo8lFxeiJDF6ILSM1tlQypSCybE5UcI0SACBQQQBEKn25sJtdrwYvSezT9Qt5K5SXNsmLNvJe8uxX4avTzAgua14mPyuIty/CCqqqM9QDwJ5k399y6p8fnNFfC02ADKyo8wNMxaGj/5J8Vy3DXf1tHMm0D19UgTVw0Drf0JAQcyAAeZP0/ZPVT6kD1P8IYpvLhB8wBw7kERTAm/M/dKrnszP5j63SM4h54nQd+v19Co1ap2R3k/RBjxFWfqp+CflbLrTcDmNJPS2nG6p810+2uePT/SR6WOKrl1RsXPA6TPH7KfhqecOdqOyLnhABg+B8wqejclx4AeegAV1g3ZdBa4HGTYT3BNFRsbQ14Hj9k3s5kuFuqsi2WutmJEAc+XdY696r3OIMN/KYnhHE90/VAWBxrG9nV00wLDRsmSemax5KQ/Ah7cznNtYwCA51pa0eLW+PcFmGYwzAgSQSYknlJ1gctJVs3HhxZqWtAyt/yJJc4+neUCzQsVs9zDcaAOPjofHQdApmxMAatVjIJEgkD+Pd1ZUsN8ymxoiXOOeLuJPEmbm/8AuFbbFDMJWe4jtdoCNAdIHIdnjxWed16aYTfs9T2OPnV3Os2mw+ENDRpbVhWDr1u0I1AJJ4SSY9Ft8ftxhpVKdOS+qRMflbEDMfCT4d6zmK2M54Ja2KdIdt94N7kniSfAABRhbPbXOS60z+JaBT6ucD4CE1hcWabQ8SHNcYIJHZc3mORHqpmIcHuIEBrQDoBaBPH9SqsXyEwCffp6rZi1G6eIYcUM7iyxgiLyRoJANpt/pdX2dhpALKrXnUB85gDoBMQLxppxXEN2tlnE1hRaYeZ+XcDtSLTb2Oq6psDZD8ORTxArUzcDI1zmvOuYPptdmnk4A66o1teOfj6bfCAOIaTDgBa14AuIJB8JVzhaEKLs/Y1NzGlpJ4tcSZaeYzNBBvxHerbDstcQRY8u8dESaa5/IuWOqdYEZRgIiqciJi9ESGM0QVs1oKiP5ig069kr5yjTTySxUSwVApV5KmMKDl2cQJQUXH1YYQCA8tOSeLhdo84SM++oB4CU2cS219RI7tVxHafxldUD2ua6i808RSeBfI4hwpkGxkOyA8oJWWwnxKxLWBpfnMBsEWygEAHnckkcbShPaV8WNoivtB7hoA2m3nA46dRz1WKqMjMeJ/D4kj7KXjsS+rVzvu53acdSSffh4JjGUbO56Dwv90HDNWoXN5RBHW9/r6IYisJIB4ceQmB76KMKhB1mwPnqE3UMlJWjjX3SKkn3wSWax/Ceqv7IaNLE9Tf0E/UoCODCBKJAJGsab+zHCRPUhWVGpDSReAfUxA8yfJVuFpyIVgwhhI4An376JpsWTaUFjARJu49Y7YB46kKFtGCXNadAL8x9/wCEh+OtPGI7tSSOSq6uLJa4D8xA62Bnwgx/oo2Wkand9hIvr91OquiOZgDh36aJukRTAMtJOggmDzPD6rSbh7mvx9eXSKbb1KhmGjpzcRMDnc2Stki5N1e7lh1Njnua4ta0Q8Mc4MdBPAadbX8IPHP+aSKIdlGYvdBBe46ENI/xOsdeS6hg92qbcLTpcD2gxv4u1cZndBAnonMDuizMC5jQ1tmtAgNHL/I9ei5rnvLbpmGsNOcbp7pVK7g0j5VMm7y3tvmRYnqD32sbrpO0d0qZw3yQ0Bg0A1vqTzJ1V2cC0DK0RyjgbX+nknGPJEO148J81GduXtWEmPceWt5sG+liHUjY0yWiwEiY/fzVXQoF0dD7+q7D8Vd0w4GswdsXPVoie4js+BPJcew0h5EQRfjw1kFdHHl5RhyY+NTGt+VWDm6sIdx1ETcX1m69A7jbxjG4VriWue3UGM4ItMjRw42AMnSbcLrU8zrgtdAc7m2ey4gd4B8Fst1Kjtn1aOK0oVD8vENbcMcey2q0SQWEjhoQRAOUHaOfJ3Wk+QE6o+GxIc0EEEEAgi4IN5BTsplKUUlyKUEwh4zRBDGaIKkVObRQNFSYQhZ7a+KKyjCkMalZUqEHJoFUbew7KrCypafwmYIPAtdwPvqrdVG3KdQt/tsbVEEOpktEjiBmse4kIK+nnX4g7sVqOKeSC7NcON3P6uiJNjeItqTrkW03Nd2wW8bgg9wsu37yYmmKbxWpY9rdDRhwaDbtUzDhFtDbUgrnG0NgZ+1Qw2Kgy4GoOsC/vkiwSs3UcXPtYWB7j/EqTiqk5QOOcRxuQ0d34VDrYVzDDgWmdPGPr9E1Uq38ff1KStGnEZh0+yQ5yOoEHapGDSlEpLWWTj6cFANkI/lJTWqwwdEOtAkg+4QEjCUZiOQ+5TeOdlB62Ijkb/ZWWy6Ja7uHpYj7KJtuneYtJPjAnv4KN9tLj9dqoPkkdYH2T2FoN1foCCQPEQPupey9iPeJAu4wOgiSfKVo9lbjPqPyvYWjXv0gCfHvjzdykR41D3V3OOOrZnTToMMF0XPQdb+Fl3XY7MNhaXyqeVjY4W4DjxNlj/8Atyqym0U3NpNbYCSIHQRqVXu2fWc4tJeY5kQRrbn5rl5OXbr4uK6dYwm0KZs33wUz5mi5tsbEGm8B+YHSSYBW/wAC8uAPRZTPbTLj12efWienv91m9rb3UqRPaBPKQIPCOP8ApP7wV3y5rDlsMzyNNOdlj8ZuhTLDVy1XnUl+VjXa37Qm+nBVjLUW44zumtvb3fPpluUQQQDMA8OIXHtqYc062h6zaSBrfjx71vsJvDRa6mKmFhrrscH8CYBDTrYifuq7f/CU5aWAj5hLp1sLD/8AVui347q6Y5zc3tN2du3/AFeHpVAcjyxsG4lt2STF4LXz0v8AlM7XcrYD34R1OqHCHva+nxYSZlvAtNiOtxyTHwXpipg3MdEscYnUXGvfJ/5LpuCwApzAsT6cl1uK7qr3Z2c6hSFEuLgychM/hJmL8jNuEwrrKnMqBCFaNQglFEUwg4zRGixuiCpnVga4TjKiz9XEuCscFWJCwmT1OT41wx8lo0o0imUtW4qCS5KSXMB1QSDWxDJgAPM6AB0dSP3ULF4AEfha2ZmwkfYe5PBW73ho4D0WF343xpYZhl4DnaNBBedQIZN+/ggtOMfExrW41zWAANsbyZub8jBFucrHVCJtw9/VSdo481Kjnu/E5znG8xPBRCkqCKdcyNeQ/f6JohOveXSeqRpFNks7zf1QqNBaDxFijw9a0ePvzKN0Ed5+yCMsZorTZ2ALtNZ+h06qNg6M28lu908IHOAcAHTBH6rWInu9Fnnl4xtx4eVUdGm6n+NphsBx4gGwJHI89FKxu79SsaGRtqjstoiNSfT0XVf+2G1MuYC1jbUHUdQbWVjQ3UpsbDQALmNbniOVlyXmu9uqYSTTIYDYlHC0wajmta0domACbSBxN4UzB7xHEv8Al4RgNwM7ogdVbbU3UZVbDgY981Bwe7HyQQxpE/mBjTmOKnDOW/ZWWO50PbexKzQWmqS8/KM53U2wT/cgtGY2kAE6gKbsHYJbVEue+mQT2nElrpMTPSP2UnD4J54OJ+6tcPhHM7/QfyrzsyvTPjxuG93av2js5oJaLzcdCrfd9/Yuo1ShYzqndmOymFlPy221vGyj25ShwcItcS3MJ5xIHmq7HbZdUpZDlJ/9S2446n6LSYqiHBVp2M0m49StbuXphJjZ9mHxG6oxT2B7copyQQZcZIlulhqYvos9vdsUHHMoEEk4ZuQyfxS4THg7zXZcPs9rdBCy28uyj/1HC1m/lZUpusIIcQQDPDtO8YV8W/OMuTUwshr4ebsOwrc/B93AntNMC4OhB+w4hb5RsG0BgjSAn5Xc5YMoiilJLkDYFJKPMiJTJBxuiCGN0QVM6iYh3RTsAE8/CJ6jRhc8j2OTnxuGok00tJaEpaPOBNVg6OyRPXROoiEBnNq4nEgGGUzyyudPl8sx3krie+G7+MFarWfTY2Q7M4Q75bTDQMzgO0bXie1wXofEMEQZJPAe7Dqsrvphh/S1eADb9nsg8THEgE3PPhdCZ08tVmdojlZIGqeeS5xPWT0TBUrONTjAiLfsrBuz8zZFxpI0slbpWONy9K+i6CnTN+hlO19nua6OdwkPYY6yPoPvKJdlcbPax2bhc7h1PLnounbs4ctOWo2NA18a9CeY9Vgd3GzUHHRdX2WLDrC5ebLvTu4MfrtqsEdLq0pmVR4WorXDvXKuxNbRHFOChH+k3SqKTTfK3wxjny3DbKXRE+mpIcmqq1uM0iXtUV7lJp62TZrZqhaNAY8U87K06wuaO30taQkJQCawVYHinXuErpmtbcmW96HooWIw4e8SJA/ccfCfBS3lFh2ann9lWHeUZ5z6hTZA936paXkRFq6mGiEgp0hJLUFYbQSiERTSgY7RBFjtEFSKuvlow1DMhmWem+ygEEnMjQBokaJAEVVbbwRqUXU2nLmaQTyJ0d4G/grZM4ilLSOlvp90FXE8FuHTpYJ0sBfUBcTHbgF0NaHWYIpmeReNYXIcZhcryIgaif0mcp8l6J+ImLdQpFtNpIyknKNGzeTpaLC8l3fPANsYz5lRxy5QYAEEQ1v4Rc8oSqohYyvmJIAAIAgC0AAW8vVWO7O3G0KgFUF1IntAat4SFVxIAF9Y5pDqKmzc1VY5XG7jq+L3YZWYx9Fwe09ppHI3+yzOO3dLKkcdCOpkT0VLsHevEYMxScMszkcMzZ5xw8FcbG27VrYsvrGTUBsBDQdbBc3jlh3+nbM+PkmrO1tu3skteA7U+x9l0bA0YH09FmtmsAItx87rWYQAgdy588tt5NTUTsKrOgbfVVmHF/NWeHus4E6k5SaT1EaU/TK3xrLObSmuRvTQeiNULXyc/j2zNTB1KVZ1i5jiSCNRPMarN7c3QrVcSa9LGVxpFPMWtb/iALEd4710Ks9QXUeXvwWUx065zeulJu1iMQ1sVWkubYmC0EcDe0938LW0AcoJMk68lCpUHcRwlSGGBdEmkcmXklOdZPYcdkKA2rIKn03QB3Bb8Hdrl5eocSZSHPTLsQuty2nyURKZ+em34hPRXJIJSXJltaU5KNFLtBx2iCGP0QTJcoJWVDKoaiCUEQCNBDQQQQYJDktEUBkd8qTG0XVKgLg0ExBcSYLQANOJheattVM1QkgAkyQOHTuAsF6s21hc7DeOuWSO6dCvOu++whSqW/OTpJs084i9rBSv9MT8yNPfinMK2/vvSsS0CAPZQwog34CUJSMRg4jwB7zBCudmYWMp4tOqqcOS834mffkFr9k4Ls96w5stOz43HvutBga2nULU7Pqggc1h8NVyjLxCvdnY7ST4rjsdtjWzp76KZh8SJAJub8eCqMNiZj31Vlh6nGEozq3p1eafbUVbRfb3xUpr0WlrZ99VNurcEzUd2go20NmZoOd4A4NMDutdVMmfjLdJT8Yxn43CTw19FBrbzNB7DCesE/RRqOAYz8s8zJLj4m/PzVrR+Vl/CO6AtcZv9ujHDDHuy02Nr1Xt7DIJ4m1u46J3DCo4H5hEDlc+aMYgNsIE+afpWaRz1Sz1pGck9TRTGaDmVYqJhGS6f0/U/wAKbkXTwY6x287mu8tItZVtUmVcuYo78NddMrmsVuYpFV5VocMmamFVbTpFwzirGnomadCFIaEWiIGPNkSLaGiCNGv0EJQlZtQQQlBABBBBABBBESgG6tIHVY/efcOliwcwJOgMxHd7hbNCEht5z3q+Fz6FRppjMwjMTyE3F+glc/xmJBqPc0ANkwBy4ea9O/FTFijsrEv/ADFny2c81QhlvAuPgvLfAjmgbXu7mHz36re7KwkBZLcbD5muHEO/aF0ihgC0aW7l5/Nftp6nB+EUu0cBfMFUNxpYY8Fr8QyQs3jsIHTHcVGLbay2dt8yA7oAffSy1OBx0/eD76Ll72uae7qrHZe8JY4B3MX18FWiuP8AHVaOJkX9FNpV7LJbP2ux8EHlb6fdXVDEgwska0ts4J6J35/BQaVbrOn+lY0yOIRqoliK/B5tCR1CVS2TzcT3k/QKwzgBOscFpjh/U3OydI9LBtaLASm6pgqXVcAJUH5svB/T9eCuYbqZbVth25WgcdT3pz5irDjUP61dssk0xvx872si9JzBV39ciOOT8i/8+SxzIiq1uNkqXSqyql2yz4rj7PEJJSkkqmKs2hoghtDRBPadL2UJQhCFDUcowkpQQQ5QRIIMEklKSSEAgvQNWBJsEis8NBc4gAAkkmAALkk8FxD4jfE52IzYfCktoaPeLOq9ByZ9e5MrVZ8YN+RjcQ2lQdNCjMEaVKhs545gCwPfzXPHUi10EEOHAjx0KceOKBaXkl0k8yZv3pBe7lbUFLEAOsH2J5HgffNdw2cBA5Lzq2sQGtIAyk9qLmYsT4Lqfw63xDooVndrSm4/mH6T15c1yc/Hv7R1cHLr61tdo7Ba/tN7LvQrIbX2Y+lOZveRofELojdEzWpB0ggHoQPJcsddyrkdanz81Br0QuibV3TY+9PsO5cD4LJbR2NUpfjaQBxGnmnvTTHOKWli30jLSSrzA75RAfbmeHeqLEMuodVhV6l9rym3Vtnby03gEObPHtBXtDagMXHn6wuF0s2rSQVcbJ2rjA4tYw1s1gIJPS6PHTC4V2antAG3XVPMx1olc9dXx9KiatXDkNbGtSnmJMCzQSTc8loN1KdTG4YVjVDAS5uRrczgWmDJJgeR1VTC5emO9XTRV9odmNSbRzRMplMUNkim6Zc4/qcZPhwHgFONMrXHDTqwx8e9o7qZSTSKlNplE6kVemv+iM2iUirTMaqUaRSKtAp6OcnftBozOqusGVV08OZVrhGQqwc/zMpYnBJKUEkrZ46s2hoUaLaOhQTS0EIQiDkMyhY4QRZkcoMEEFjd7fibh8GTTZ/frD8jT2WH/N/DuEnuQN6bJUG39+cJgwfm1QXD/wAbO2//AIj8PjC4vtz4h4zFSHVTTYf/AB0iWNjkSO07xKzBqy4Drf6p6R5Nvvl8S6mOaaVNpo0J7QJl9SNA4iwHQeawWLpqaxsD/SZxDfcpp32qXU9QkNBJETJtHUW0UotukFpY4OFrgg8ncEliyXLTIcLEEQQe5PVD28zG5BaACYERp43UfHVHPeXkk1Dcn9Sl7HxtMn+61zhlIgGCHcD3JF/10vcj4hhwbRxRg2Dap48hU6/5efNdFyg/Yrzoxb/cbfVzHMw9Y5mOOVjzqw8Gk8W/Tu05eXh/eLp4+b9ZOjmjbmFExNEEREhWLYNxxuCE3Vpf7/dcddjLYzdKhU/KWHm23poq13w3YTaq6OrQfWVsTTjVPMCN1czsZrBfDKgILnPf0kN+i02B2HRoCKTA0njqfMp6nWScftBlCk+rVMNY0uJ6BMssrfdYr4r7dLBRw1NxDifnPIMEMbIaJHNx/wDlYXY22a+HE06j2NLosZbmtMtNtITON27Ur1q+IdY15ZlN8tPRrRygAeMqlweZ1So0SYBeRP6dT5L0eLDxx08zkztz3HScN8S8UyMzWVB4gn6rW7C+I2Grw2r/AGX/AOX4T3O0XIMJiJbB1CfLQtPGKnyM51e3oijlcJa4OB4gyl/068+4Ha1WiZo1XsjgHGP+JstvsP4tPYA3FMzj9bIB8Wm3kfBLxH+1dL+QknDqBsrfLCYgf26rZ/S7su8jdXLXg6EFGh/rf6hDCp5lOE/CIpwss7fZJSHJZSHJs1VtE2KCTtI2KCpK6a5HmRoKViY5PtQQSDm/xY3pr0MlCi75bajCXubIeYtlDpsO6/VceqPQQTRUKrVJN05QF2++aCCDT2mwTNY29EEE0/tBcLpwiWEHSESCSkTAVjzu02PGyh0nRVPUoIKVL7DYcGk98mWloA4X5pbDYIIKkOg/DDbVU1HYdxzUwwvaDJLTIENPAX0XR3oILz+eayd/DfqaShTEIILBsNghc1+L20n5qFCYpvzPeB+YtLQ0HoJmOcIILTi/KM+T8Kydag0YNrwO184tn/HJMeazNAxiDHFBBenXnY+lrh3dtWVMokE4MhvCRKCCaSXKz2FvPiMLVaaVQw5wDmOJcwyY04a8IQQSN33B1y5jXHUhOkoIJLEkuQQTCo2loUSCCp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1756" name="AutoShape 12" descr="data:image/jpeg;base64,/9j/4AAQSkZJRgABAQAAAQABAAD/2wCEAAkGBhQSEBQUEhQUFBUUFRQUFBUWFBQUFRUVFRcVFBQUFhQXHCYeFxwjGRQUIC8gJCcpLCwsFh4xNTAqNSYrLCkBCQoKDgwOGg8PGCkcHyQpLCwpLCwpLCksKSksLCkpKSkpKSwpKSkpLCkpKSwsKSwsKSkpKSwsLCwsKSksKSksKf/AABEIALQBGAMBIgACEQEDEQH/xAAcAAAABwEBAAAAAAAAAAAAAAAAAQIDBAUGBwj/xAA7EAABAwIDBQYEBQQBBQEAAAABAAIRAyEEEjEFBkFRYSJxgZGh8AcTscEyQlLR4RQjYvGSFRZDcqLC/8QAGQEAAwEBAQAAAAAAAAAAAAAAAAECAwQF/8QAIxEBAQACAgICAwEBAQAAAAAAAAECEQMhEjEEIjJBURNhFP/aAAwDAQACEQMRAD8A7bmQzJCCpJeZAFICUEAaCCCAZxNEOaQdDYrCfFTF/LwNRjBctaDEjKwug6G03HiVvnrm/wASHOd8xkENytcT+prQ8uHnGqaa4HiasWHuEijWytLnX1yDhOkkd0prGDtRGpsO+I70NoNIIaRduvipUhk3lSsPUEQe/wB+qjimnDRQacwS6ehMd8pYPa8D62UanVcLKQ9vEW7UDwj7pkbquBIHAEDwH7mfMKXTZLD1MRfSRdRMTTytBB/EQfr+wUmhckDjrp0jXS5CCGcxaJ7vTXwCRWoZptoB5wD9CFLxjh2G2lxa0xoBIv8AUxyhLrN7IAN6nacbSJM68P4QSmAvY9FMZwPvjeVHr0YiO/wMQn6JmPLzlCh4UwCdRr3mPfuVELCSXE5dbzcnkOf8K7bRAABGgc53CeAbY6fh8zCrcZhySc08tIHGG9ALpUpUeg28utfvt3JNCiS17j3npP7kqSywNvAngnDQhlQDi5oEaQLm/eElFspZGMjVzJ8XfxCtnvGRn/qBzso9PBkgCDJEDwygfunXvGUNnT00k+qBSdl4n+6aJu1wlogfjIBF+ozDxS8bsMAxN5LWng4H8JlUXzIqEibRfkQBHqrinW+fTJnttGaJILmWz5eEtu7z7k02L7dKk5tZgqsc4UKjHGmZy5rhrsptOhFte+3Z8Pjw9gc0yCAQRpdcb3K2nnq5ahJOUMa/QltoB1By9ZkHz6Ps14pzJApuMjtCGuP4gL6G5HjzU13fHmNna+/6hwU7D4mVQ2Jm8d0K0wSMbW/PxYTDcXDCgUVNGVo8lFxeiJDF6ILSM1tlQypSCybE5UcI0SACBQQQBEKn25sJtdrwYvSezT9Qt5K5SXNsmLNvJe8uxX4avTzAgua14mPyuIty/CCqqqM9QDwJ5k399y6p8fnNFfC02ADKyo8wNMxaGj/5J8Vy3DXf1tHMm0D19UgTVw0Drf0JAQcyAAeZP0/ZPVT6kD1P8IYpvLhB8wBw7kERTAm/M/dKrnszP5j63SM4h54nQd+v19Co1ap2R3k/RBjxFWfqp+CflbLrTcDmNJPS2nG6p810+2uePT/SR6WOKrl1RsXPA6TPH7KfhqecOdqOyLnhABg+B8wqejclx4AeegAV1g3ZdBa4HGTYT3BNFRsbQ14Hj9k3s5kuFuqsi2WutmJEAc+XdY696r3OIMN/KYnhHE90/VAWBxrG9nV00wLDRsmSemax5KQ/Ah7cznNtYwCA51pa0eLW+PcFmGYwzAgSQSYknlJ1gctJVs3HhxZqWtAyt/yJJc4+neUCzQsVs9zDcaAOPjofHQdApmxMAatVjIJEgkD+Pd1ZUsN8ymxoiXOOeLuJPEmbm/8AuFbbFDMJWe4jtdoCNAdIHIdnjxWed16aYTfs9T2OPnV3Os2mw+ENDRpbVhWDr1u0I1AJJ4SSY9Ft8ftxhpVKdOS+qRMflbEDMfCT4d6zmK2M54Ja2KdIdt94N7kniSfAABRhbPbXOS60z+JaBT6ucD4CE1hcWabQ8SHNcYIJHZc3mORHqpmIcHuIEBrQDoBaBPH9SqsXyEwCffp6rZi1G6eIYcUM7iyxgiLyRoJANpt/pdX2dhpALKrXnUB85gDoBMQLxppxXEN2tlnE1hRaYeZ+XcDtSLTb2Oq6psDZD8ORTxArUzcDI1zmvOuYPptdmnk4A66o1teOfj6bfCAOIaTDgBa14AuIJB8JVzhaEKLs/Y1NzGlpJ4tcSZaeYzNBBvxHerbDstcQRY8u8dESaa5/IuWOqdYEZRgIiqciJi9ESGM0QVs1oKiP5ig069kr5yjTTySxUSwVApV5KmMKDl2cQJQUXH1YYQCA8tOSeLhdo84SM++oB4CU2cS219RI7tVxHafxldUD2ua6i808RSeBfI4hwpkGxkOyA8oJWWwnxKxLWBpfnMBsEWygEAHnckkcbShPaV8WNoivtB7hoA2m3nA46dRz1WKqMjMeJ/D4kj7KXjsS+rVzvu53acdSSffh4JjGUbO56Dwv90HDNWoXN5RBHW9/r6IYisJIB4ceQmB76KMKhB1mwPnqE3UMlJWjjX3SKkn3wSWax/Ceqv7IaNLE9Tf0E/UoCODCBKJAJGsab+zHCRPUhWVGpDSReAfUxA8yfJVuFpyIVgwhhI4An376JpsWTaUFjARJu49Y7YB46kKFtGCXNadAL8x9/wCEh+OtPGI7tSSOSq6uLJa4D8xA62Bnwgx/oo2Wkand9hIvr91OquiOZgDh36aJukRTAMtJOggmDzPD6rSbh7mvx9eXSKbb1KhmGjpzcRMDnc2Stki5N1e7lh1Njnua4ta0Q8Mc4MdBPAadbX8IPHP+aSKIdlGYvdBBe46ENI/xOsdeS6hg92qbcLTpcD2gxv4u1cZndBAnonMDuizMC5jQ1tmtAgNHL/I9ei5rnvLbpmGsNOcbp7pVK7g0j5VMm7y3tvmRYnqD32sbrpO0d0qZw3yQ0Bg0A1vqTzJ1V2cC0DK0RyjgbX+nknGPJEO148J81GduXtWEmPceWt5sG+liHUjY0yWiwEiY/fzVXQoF0dD7+q7D8Vd0w4GswdsXPVoie4js+BPJcew0h5EQRfjw1kFdHHl5RhyY+NTGt+VWDm6sIdx1ETcX1m69A7jbxjG4VriWue3UGM4ItMjRw42AMnSbcLrU8zrgtdAc7m2ey4gd4B8Fst1Kjtn1aOK0oVD8vENbcMcey2q0SQWEjhoQRAOUHaOfJ3Wk+QE6o+GxIc0EEEEAgi4IN5BTsplKUUlyKUEwh4zRBDGaIKkVObRQNFSYQhZ7a+KKyjCkMalZUqEHJoFUbew7KrCypafwmYIPAtdwPvqrdVG3KdQt/tsbVEEOpktEjiBmse4kIK+nnX4g7sVqOKeSC7NcON3P6uiJNjeItqTrkW03Nd2wW8bgg9wsu37yYmmKbxWpY9rdDRhwaDbtUzDhFtDbUgrnG0NgZ+1Qw2Kgy4GoOsC/vkiwSs3UcXPtYWB7j/EqTiqk5QOOcRxuQ0d34VDrYVzDDgWmdPGPr9E1Uq38ff1KStGnEZh0+yQ5yOoEHapGDSlEpLWWTj6cFANkI/lJTWqwwdEOtAkg+4QEjCUZiOQ+5TeOdlB62Ijkb/ZWWy6Ja7uHpYj7KJtuneYtJPjAnv4KN9tLj9dqoPkkdYH2T2FoN1foCCQPEQPupey9iPeJAu4wOgiSfKVo9lbjPqPyvYWjXv0gCfHvjzdykR41D3V3OOOrZnTToMMF0XPQdb+Fl3XY7MNhaXyqeVjY4W4DjxNlj/8Atyqym0U3NpNbYCSIHQRqVXu2fWc4tJeY5kQRrbn5rl5OXbr4uK6dYwm0KZs33wUz5mi5tsbEGm8B+YHSSYBW/wAC8uAPRZTPbTLj12efWienv91m9rb3UqRPaBPKQIPCOP8ApP7wV3y5rDlsMzyNNOdlj8ZuhTLDVy1XnUl+VjXa37Qm+nBVjLUW44zumtvb3fPpluUQQQDMA8OIXHtqYc062h6zaSBrfjx71vsJvDRa6mKmFhrrscH8CYBDTrYifuq7f/CU5aWAj5hLp1sLD/8AVui347q6Y5zc3tN2du3/AFeHpVAcjyxsG4lt2STF4LXz0v8AlM7XcrYD34R1OqHCHva+nxYSZlvAtNiOtxyTHwXpipg3MdEscYnUXGvfJ/5LpuCwApzAsT6cl1uK7qr3Z2c6hSFEuLgychM/hJmL8jNuEwrrKnMqBCFaNQglFEUwg4zRGixuiCpnVga4TjKiz9XEuCscFWJCwmT1OT41wx8lo0o0imUtW4qCS5KSXMB1QSDWxDJgAPM6AB0dSP3ULF4AEfha2ZmwkfYe5PBW73ho4D0WF343xpYZhl4DnaNBBedQIZN+/ggtOMfExrW41zWAANsbyZub8jBFucrHVCJtw9/VSdo481Kjnu/E5znG8xPBRCkqCKdcyNeQ/f6JohOveXSeqRpFNks7zf1QqNBaDxFijw9a0ePvzKN0Ed5+yCMsZorTZ2ALtNZ+h06qNg6M28lu908IHOAcAHTBH6rWInu9Fnnl4xtx4eVUdGm6n+NphsBx4gGwJHI89FKxu79SsaGRtqjstoiNSfT0XVf+2G1MuYC1jbUHUdQbWVjQ3UpsbDQALmNbniOVlyXmu9uqYSTTIYDYlHC0wajmta0domACbSBxN4UzB7xHEv8Al4RgNwM7ogdVbbU3UZVbDgY981Bwe7HyQQxpE/mBjTmOKnDOW/ZWWO50PbexKzQWmqS8/KM53U2wT/cgtGY2kAE6gKbsHYJbVEue+mQT2nElrpMTPSP2UnD4J54OJ+6tcPhHM7/QfyrzsyvTPjxuG93av2js5oJaLzcdCrfd9/Yuo1ShYzqndmOymFlPy221vGyj25ShwcItcS3MJ5xIHmq7HbZdUpZDlJ/9S2446n6LSYqiHBVp2M0m49StbuXphJjZ9mHxG6oxT2B7copyQQZcZIlulhqYvos9vdsUHHMoEEk4ZuQyfxS4THg7zXZcPs9rdBCy28uyj/1HC1m/lZUpusIIcQQDPDtO8YV8W/OMuTUwshr4ebsOwrc/B93AntNMC4OhB+w4hb5RsG0BgjSAn5Xc5YMoiilJLkDYFJKPMiJTJBxuiCGN0QVM6iYh3RTsAE8/CJ6jRhc8j2OTnxuGok00tJaEpaPOBNVg6OyRPXROoiEBnNq4nEgGGUzyyudPl8sx3krie+G7+MFarWfTY2Q7M4Q75bTDQMzgO0bXie1wXofEMEQZJPAe7Dqsrvphh/S1eADb9nsg8THEgE3PPhdCZ08tVmdojlZIGqeeS5xPWT0TBUrONTjAiLfsrBuz8zZFxpI0slbpWONy9K+i6CnTN+hlO19nua6OdwkPYY6yPoPvKJdlcbPax2bhc7h1PLnounbs4ctOWo2NA18a9CeY9Vgd3GzUHHRdX2WLDrC5ebLvTu4MfrtqsEdLq0pmVR4WorXDvXKuxNbRHFOChH+k3SqKTTfK3wxjny3DbKXRE+mpIcmqq1uM0iXtUV7lJp62TZrZqhaNAY8U87K06wuaO30taQkJQCawVYHinXuErpmtbcmW96HooWIw4e8SJA/ccfCfBS3lFh2ann9lWHeUZ5z6hTZA936paXkRFq6mGiEgp0hJLUFYbQSiERTSgY7RBFjtEFSKuvlow1DMhmWem+ygEEnMjQBokaJAEVVbbwRqUXU2nLmaQTyJ0d4G/grZM4ilLSOlvp90FXE8FuHTpYJ0sBfUBcTHbgF0NaHWYIpmeReNYXIcZhcryIgaif0mcp8l6J+ImLdQpFtNpIyknKNGzeTpaLC8l3fPANsYz5lRxy5QYAEEQ1v4Rc8oSqohYyvmJIAAIAgC0AAW8vVWO7O3G0KgFUF1IntAat4SFVxIAF9Y5pDqKmzc1VY5XG7jq+L3YZWYx9Fwe09ppHI3+yzOO3dLKkcdCOpkT0VLsHevEYMxScMszkcMzZ5xw8FcbG27VrYsvrGTUBsBDQdbBc3jlh3+nbM+PkmrO1tu3skteA7U+x9l0bA0YH09FmtmsAItx87rWYQAgdy588tt5NTUTsKrOgbfVVmHF/NWeHus4E6k5SaT1EaU/TK3xrLObSmuRvTQeiNULXyc/j2zNTB1KVZ1i5jiSCNRPMarN7c3QrVcSa9LGVxpFPMWtb/iALEd4710Ks9QXUeXvwWUx065zeulJu1iMQ1sVWkubYmC0EcDe0938LW0AcoJMk68lCpUHcRwlSGGBdEmkcmXklOdZPYcdkKA2rIKn03QB3Bb8Hdrl5eocSZSHPTLsQuty2nyURKZ+em34hPRXJIJSXJltaU5KNFLtBx2iCGP0QTJcoJWVDKoaiCUEQCNBDQQQQYJDktEUBkd8qTG0XVKgLg0ExBcSYLQANOJheattVM1QkgAkyQOHTuAsF6s21hc7DeOuWSO6dCvOu++whSqW/OTpJs084i9rBSv9MT8yNPfinMK2/vvSsS0CAPZQwog34CUJSMRg4jwB7zBCudmYWMp4tOqqcOS834mffkFr9k4Ls96w5stOz43HvutBga2nULU7Pqggc1h8NVyjLxCvdnY7ST4rjsdtjWzp76KZh8SJAJub8eCqMNiZj31Vlh6nGEozq3p1eafbUVbRfb3xUpr0WlrZ99VNurcEzUd2go20NmZoOd4A4NMDutdVMmfjLdJT8Yxn43CTw19FBrbzNB7DCesE/RRqOAYz8s8zJLj4m/PzVrR+Vl/CO6AtcZv9ujHDDHuy02Nr1Xt7DIJ4m1u46J3DCo4H5hEDlc+aMYgNsIE+afpWaRz1Sz1pGck9TRTGaDmVYqJhGS6f0/U/wAKbkXTwY6x287mu8tItZVtUmVcuYo78NddMrmsVuYpFV5VocMmamFVbTpFwzirGnomadCFIaEWiIGPNkSLaGiCNGv0EJQlZtQQQlBABBBBABBBESgG6tIHVY/efcOliwcwJOgMxHd7hbNCEht5z3q+Fz6FRppjMwjMTyE3F+glc/xmJBqPc0ANkwBy4ea9O/FTFijsrEv/ADFny2c81QhlvAuPgvLfAjmgbXu7mHz36re7KwkBZLcbD5muHEO/aF0ihgC0aW7l5/Nftp6nB+EUu0cBfMFUNxpYY8Fr8QyQs3jsIHTHcVGLbay2dt8yA7oAffSy1OBx0/eD76Ll72uae7qrHZe8JY4B3MX18FWiuP8AHVaOJkX9FNpV7LJbP2ux8EHlb6fdXVDEgwska0ts4J6J35/BQaVbrOn+lY0yOIRqoliK/B5tCR1CVS2TzcT3k/QKwzgBOscFpjh/U3OydI9LBtaLASm6pgqXVcAJUH5svB/T9eCuYbqZbVth25WgcdT3pz5irDjUP61dssk0xvx872si9JzBV39ciOOT8i/8+SxzIiq1uNkqXSqyql2yz4rj7PEJJSkkqmKs2hoghtDRBPadL2UJQhCFDUcowkpQQQ5QRIIMEklKSSEAgvQNWBJsEis8NBc4gAAkkmAALkk8FxD4jfE52IzYfCktoaPeLOq9ByZ9e5MrVZ8YN+RjcQ2lQdNCjMEaVKhs545gCwPfzXPHUi10EEOHAjx0KceOKBaXkl0k8yZv3pBe7lbUFLEAOsH2J5HgffNdw2cBA5Lzq2sQGtIAyk9qLmYsT4Lqfw63xDooVndrSm4/mH6T15c1yc/Hv7R1cHLr61tdo7Ba/tN7LvQrIbX2Y+lOZveRofELojdEzWpB0ggHoQPJcsddyrkdanz81Br0QuibV3TY+9PsO5cD4LJbR2NUpfjaQBxGnmnvTTHOKWli30jLSSrzA75RAfbmeHeqLEMuodVhV6l9rym3Vtnby03gEObPHtBXtDagMXHn6wuF0s2rSQVcbJ2rjA4tYw1s1gIJPS6PHTC4V2antAG3XVPMx1olc9dXx9KiatXDkNbGtSnmJMCzQSTc8loN1KdTG4YVjVDAS5uRrczgWmDJJgeR1VTC5emO9XTRV9odmNSbRzRMplMUNkim6Zc4/qcZPhwHgFONMrXHDTqwx8e9o7qZSTSKlNplE6kVemv+iM2iUirTMaqUaRSKtAp6OcnftBozOqusGVV08OZVrhGQqwc/zMpYnBJKUEkrZ46s2hoUaLaOhQTS0EIQiDkMyhY4QRZkcoMEEFjd7fibh8GTTZ/frD8jT2WH/N/DuEnuQN6bJUG39+cJgwfm1QXD/wAbO2//AIj8PjC4vtz4h4zFSHVTTYf/AB0iWNjkSO07xKzBqy4Drf6p6R5Nvvl8S6mOaaVNpo0J7QJl9SNA4iwHQeawWLpqaxsD/SZxDfcpp32qXU9QkNBJETJtHUW0UotukFpY4OFrgg8ncEliyXLTIcLEEQQe5PVD28zG5BaACYERp43UfHVHPeXkk1Dcn9Sl7HxtMn+61zhlIgGCHcD3JF/10vcj4hhwbRxRg2Dap48hU6/5efNdFyg/Yrzoxb/cbfVzHMw9Y5mOOVjzqw8Gk8W/Tu05eXh/eLp4+b9ZOjmjbmFExNEEREhWLYNxxuCE3Vpf7/dcddjLYzdKhU/KWHm23poq13w3YTaq6OrQfWVsTTjVPMCN1czsZrBfDKgILnPf0kN+i02B2HRoCKTA0njqfMp6nWScftBlCk+rVMNY0uJ6BMssrfdYr4r7dLBRw1NxDifnPIMEMbIaJHNx/wDlYXY22a+HE06j2NLosZbmtMtNtITON27Ur1q+IdY15ZlN8tPRrRygAeMqlweZ1So0SYBeRP6dT5L0eLDxx08zkztz3HScN8S8UyMzWVB4gn6rW7C+I2Grw2r/AGX/AOX4T3O0XIMJiJbB1CfLQtPGKnyM51e3oijlcJa4OB4gyl/068+4Ha1WiZo1XsjgHGP+JstvsP4tPYA3FMzj9bIB8Wm3kfBLxH+1dL+QknDqBsrfLCYgf26rZ/S7su8jdXLXg6EFGh/rf6hDCp5lOE/CIpwss7fZJSHJZSHJs1VtE2KCTtI2KCpK6a5HmRoKViY5PtQQSDm/xY3pr0MlCi75bajCXubIeYtlDpsO6/VceqPQQTRUKrVJN05QF2++aCCDT2mwTNY29EEE0/tBcLpwiWEHSESCSkTAVjzu02PGyh0nRVPUoIKVL7DYcGk98mWloA4X5pbDYIIKkOg/DDbVU1HYdxzUwwvaDJLTIENPAX0XR3oILz+eayd/DfqaShTEIILBsNghc1+L20n5qFCYpvzPeB+YtLQ0HoJmOcIILTi/KM+T8Kydag0YNrwO184tn/HJMeazNAxiDHFBBenXnY+lrh3dtWVMokE4MhvCRKCCaSXKz2FvPiMLVaaVQw5wDmOJcwyY04a8IQQSN33B1y5jXHUhOkoIJLEkuQQTCo2loUSCCp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1758" name="AutoShape 14" descr="data:image/jpeg;base64,/9j/4AAQSkZJRgABAQAAAQABAAD/2wCEAAkGBhQSEBQUEhQUFBUUFRQUFBUWFBQUFRUVFRcVFBQUFhQXHCYeFxwjGRQUIC8gJCcpLCwsFh4xNTAqNSYrLCkBCQoKDgwOGg8PGCkcHyQpLCwpLCwpLCksKSksLCkpKSkpKSwpKSkpLCkpKSwsKSwsKSkpKSwsLCwsKSksKSksKf/AABEIALQBGAMBIgACEQEDEQH/xAAcAAAABwEBAAAAAAAAAAAAAAAAAQIDBAUGBwj/xAA7EAABAwIDBQYEBQQBBQEAAAABAAIRAyEEEjEFBkFRYSJxgZGh8AcTscEyQlLR4RQjYvGSFRZDcqLC/8QAGQEAAwEBAQAAAAAAAAAAAAAAAAECAwQF/8QAIxEBAQACAgICAwEBAQAAAAAAAAECEQMhEjEEIjJBURNhFP/aAAwDAQACEQMRAD8A7bmQzJCCpJeZAFICUEAaCCCAZxNEOaQdDYrCfFTF/LwNRjBctaDEjKwug6G03HiVvnrm/wASHOd8xkENytcT+prQ8uHnGqaa4HiasWHuEijWytLnX1yDhOkkd0prGDtRGpsO+I70NoNIIaRduvipUhk3lSsPUEQe/wB+qjimnDRQacwS6ehMd8pYPa8D62UanVcLKQ9vEW7UDwj7pkbquBIHAEDwH7mfMKXTZLD1MRfSRdRMTTytBB/EQfr+wUmhckDjrp0jXS5CCGcxaJ7vTXwCRWoZptoB5wD9CFLxjh2G2lxa0xoBIv8AUxyhLrN7IAN6nacbSJM68P4QSmAvY9FMZwPvjeVHr0YiO/wMQn6JmPLzlCh4UwCdRr3mPfuVELCSXE5dbzcnkOf8K7bRAABGgc53CeAbY6fh8zCrcZhySc08tIHGG9ALpUpUeg28utfvt3JNCiS17j3npP7kqSywNvAngnDQhlQDi5oEaQLm/eElFspZGMjVzJ8XfxCtnvGRn/qBzso9PBkgCDJEDwygfunXvGUNnT00k+qBSdl4n+6aJu1wlogfjIBF+ozDxS8bsMAxN5LWng4H8JlUXzIqEibRfkQBHqrinW+fTJnttGaJILmWz5eEtu7z7k02L7dKk5tZgqsc4UKjHGmZy5rhrsptOhFte+3Z8Pjw9gc0yCAQRpdcb3K2nnq5ahJOUMa/QltoB1By9ZkHz6Ps14pzJApuMjtCGuP4gL6G5HjzU13fHmNna+/6hwU7D4mVQ2Jm8d0K0wSMbW/PxYTDcXDCgUVNGVo8lFxeiJDF6ILSM1tlQypSCybE5UcI0SACBQQQBEKn25sJtdrwYvSezT9Qt5K5SXNsmLNvJe8uxX4avTzAgua14mPyuIty/CCqqqM9QDwJ5k399y6p8fnNFfC02ADKyo8wNMxaGj/5J8Vy3DXf1tHMm0D19UgTVw0Drf0JAQcyAAeZP0/ZPVT6kD1P8IYpvLhB8wBw7kERTAm/M/dKrnszP5j63SM4h54nQd+v19Co1ap2R3k/RBjxFWfqp+CflbLrTcDmNJPS2nG6p810+2uePT/SR6WOKrl1RsXPA6TPH7KfhqecOdqOyLnhABg+B8wqejclx4AeegAV1g3ZdBa4HGTYT3BNFRsbQ14Hj9k3s5kuFuqsi2WutmJEAc+XdY696r3OIMN/KYnhHE90/VAWBxrG9nV00wLDRsmSemax5KQ/Ah7cznNtYwCA51pa0eLW+PcFmGYwzAgSQSYknlJ1gctJVs3HhxZqWtAyt/yJJc4+neUCzQsVs9zDcaAOPjofHQdApmxMAatVjIJEgkD+Pd1ZUsN8ymxoiXOOeLuJPEmbm/8AuFbbFDMJWe4jtdoCNAdIHIdnjxWed16aYTfs9T2OPnV3Os2mw+ENDRpbVhWDr1u0I1AJJ4SSY9Ft8ftxhpVKdOS+qRMflbEDMfCT4d6zmK2M54Ja2KdIdt94N7kniSfAABRhbPbXOS60z+JaBT6ucD4CE1hcWabQ8SHNcYIJHZc3mORHqpmIcHuIEBrQDoBaBPH9SqsXyEwCffp6rZi1G6eIYcUM7iyxgiLyRoJANpt/pdX2dhpALKrXnUB85gDoBMQLxppxXEN2tlnE1hRaYeZ+XcDtSLTb2Oq6psDZD8ORTxArUzcDI1zmvOuYPptdmnk4A66o1teOfj6bfCAOIaTDgBa14AuIJB8JVzhaEKLs/Y1NzGlpJ4tcSZaeYzNBBvxHerbDstcQRY8u8dESaa5/IuWOqdYEZRgIiqciJi9ESGM0QVs1oKiP5ig069kr5yjTTySxUSwVApV5KmMKDl2cQJQUXH1YYQCA8tOSeLhdo84SM++oB4CU2cS219RI7tVxHafxldUD2ua6i808RSeBfI4hwpkGxkOyA8oJWWwnxKxLWBpfnMBsEWygEAHnckkcbShPaV8WNoivtB7hoA2m3nA46dRz1WKqMjMeJ/D4kj7KXjsS+rVzvu53acdSSffh4JjGUbO56Dwv90HDNWoXN5RBHW9/r6IYisJIB4ceQmB76KMKhB1mwPnqE3UMlJWjjX3SKkn3wSWax/Ceqv7IaNLE9Tf0E/UoCODCBKJAJGsab+zHCRPUhWVGpDSReAfUxA8yfJVuFpyIVgwhhI4An376JpsWTaUFjARJu49Y7YB46kKFtGCXNadAL8x9/wCEh+OtPGI7tSSOSq6uLJa4D8xA62Bnwgx/oo2Wkand9hIvr91OquiOZgDh36aJukRTAMtJOggmDzPD6rSbh7mvx9eXSKbb1KhmGjpzcRMDnc2Stki5N1e7lh1Njnua4ta0Q8Mc4MdBPAadbX8IPHP+aSKIdlGYvdBBe46ENI/xOsdeS6hg92qbcLTpcD2gxv4u1cZndBAnonMDuizMC5jQ1tmtAgNHL/I9ei5rnvLbpmGsNOcbp7pVK7g0j5VMm7y3tvmRYnqD32sbrpO0d0qZw3yQ0Bg0A1vqTzJ1V2cC0DK0RyjgbX+nknGPJEO148J81GduXtWEmPceWt5sG+liHUjY0yWiwEiY/fzVXQoF0dD7+q7D8Vd0w4GswdsXPVoie4js+BPJcew0h5EQRfjw1kFdHHl5RhyY+NTGt+VWDm6sIdx1ETcX1m69A7jbxjG4VriWue3UGM4ItMjRw42AMnSbcLrU8zrgtdAc7m2ey4gd4B8Fst1Kjtn1aOK0oVD8vENbcMcey2q0SQWEjhoQRAOUHaOfJ3Wk+QE6o+GxIc0EEEEAgi4IN5BTsplKUUlyKUEwh4zRBDGaIKkVObRQNFSYQhZ7a+KKyjCkMalZUqEHJoFUbew7KrCypafwmYIPAtdwPvqrdVG3KdQt/tsbVEEOpktEjiBmse4kIK+nnX4g7sVqOKeSC7NcON3P6uiJNjeItqTrkW03Nd2wW8bgg9wsu37yYmmKbxWpY9rdDRhwaDbtUzDhFtDbUgrnG0NgZ+1Qw2Kgy4GoOsC/vkiwSs3UcXPtYWB7j/EqTiqk5QOOcRxuQ0d34VDrYVzDDgWmdPGPr9E1Uq38ff1KStGnEZh0+yQ5yOoEHapGDSlEpLWWTj6cFANkI/lJTWqwwdEOtAkg+4QEjCUZiOQ+5TeOdlB62Ijkb/ZWWy6Ja7uHpYj7KJtuneYtJPjAnv4KN9tLj9dqoPkkdYH2T2FoN1foCCQPEQPupey9iPeJAu4wOgiSfKVo9lbjPqPyvYWjXv0gCfHvjzdykR41D3V3OOOrZnTToMMF0XPQdb+Fl3XY7MNhaXyqeVjY4W4DjxNlj/8Atyqym0U3NpNbYCSIHQRqVXu2fWc4tJeY5kQRrbn5rl5OXbr4uK6dYwm0KZs33wUz5mi5tsbEGm8B+YHSSYBW/wAC8uAPRZTPbTLj12efWienv91m9rb3UqRPaBPKQIPCOP8ApP7wV3y5rDlsMzyNNOdlj8ZuhTLDVy1XnUl+VjXa37Qm+nBVjLUW44zumtvb3fPpluUQQQDMA8OIXHtqYc062h6zaSBrfjx71vsJvDRa6mKmFhrrscH8CYBDTrYifuq7f/CU5aWAj5hLp1sLD/8AVui347q6Y5zc3tN2du3/AFeHpVAcjyxsG4lt2STF4LXz0v8AlM7XcrYD34R1OqHCHva+nxYSZlvAtNiOtxyTHwXpipg3MdEscYnUXGvfJ/5LpuCwApzAsT6cl1uK7qr3Z2c6hSFEuLgychM/hJmL8jNuEwrrKnMqBCFaNQglFEUwg4zRGixuiCpnVga4TjKiz9XEuCscFWJCwmT1OT41wx8lo0o0imUtW4qCS5KSXMB1QSDWxDJgAPM6AB0dSP3ULF4AEfha2ZmwkfYe5PBW73ho4D0WF343xpYZhl4DnaNBBedQIZN+/ggtOMfExrW41zWAANsbyZub8jBFucrHVCJtw9/VSdo481Kjnu/E5znG8xPBRCkqCKdcyNeQ/f6JohOveXSeqRpFNks7zf1QqNBaDxFijw9a0ePvzKN0Ed5+yCMsZorTZ2ALtNZ+h06qNg6M28lu908IHOAcAHTBH6rWInu9Fnnl4xtx4eVUdGm6n+NphsBx4gGwJHI89FKxu79SsaGRtqjstoiNSfT0XVf+2G1MuYC1jbUHUdQbWVjQ3UpsbDQALmNbniOVlyXmu9uqYSTTIYDYlHC0wajmta0domACbSBxN4UzB7xHEv8Al4RgNwM7ogdVbbU3UZVbDgY981Bwe7HyQQxpE/mBjTmOKnDOW/ZWWO50PbexKzQWmqS8/KM53U2wT/cgtGY2kAE6gKbsHYJbVEue+mQT2nElrpMTPSP2UnD4J54OJ+6tcPhHM7/QfyrzsyvTPjxuG93av2js5oJaLzcdCrfd9/Yuo1ShYzqndmOymFlPy221vGyj25ShwcItcS3MJ5xIHmq7HbZdUpZDlJ/9S2446n6LSYqiHBVp2M0m49StbuXphJjZ9mHxG6oxT2B7copyQQZcZIlulhqYvos9vdsUHHMoEEk4ZuQyfxS4THg7zXZcPs9rdBCy28uyj/1HC1m/lZUpusIIcQQDPDtO8YV8W/OMuTUwshr4ebsOwrc/B93AntNMC4OhB+w4hb5RsG0BgjSAn5Xc5YMoiilJLkDYFJKPMiJTJBxuiCGN0QVM6iYh3RTsAE8/CJ6jRhc8j2OTnxuGok00tJaEpaPOBNVg6OyRPXROoiEBnNq4nEgGGUzyyudPl8sx3krie+G7+MFarWfTY2Q7M4Q75bTDQMzgO0bXie1wXofEMEQZJPAe7Dqsrvphh/S1eADb9nsg8THEgE3PPhdCZ08tVmdojlZIGqeeS5xPWT0TBUrONTjAiLfsrBuz8zZFxpI0slbpWONy9K+i6CnTN+hlO19nua6OdwkPYY6yPoPvKJdlcbPax2bhc7h1PLnounbs4ctOWo2NA18a9CeY9Vgd3GzUHHRdX2WLDrC5ebLvTu4MfrtqsEdLq0pmVR4WorXDvXKuxNbRHFOChH+k3SqKTTfK3wxjny3DbKXRE+mpIcmqq1uM0iXtUV7lJp62TZrZqhaNAY8U87K06wuaO30taQkJQCawVYHinXuErpmtbcmW96HooWIw4e8SJA/ccfCfBS3lFh2ann9lWHeUZ5z6hTZA936paXkRFq6mGiEgp0hJLUFYbQSiERTSgY7RBFjtEFSKuvlow1DMhmWem+ygEEnMjQBokaJAEVVbbwRqUXU2nLmaQTyJ0d4G/grZM4ilLSOlvp90FXE8FuHTpYJ0sBfUBcTHbgF0NaHWYIpmeReNYXIcZhcryIgaif0mcp8l6J+ImLdQpFtNpIyknKNGzeTpaLC8l3fPANsYz5lRxy5QYAEEQ1v4Rc8oSqohYyvmJIAAIAgC0AAW8vVWO7O3G0KgFUF1IntAat4SFVxIAF9Y5pDqKmzc1VY5XG7jq+L3YZWYx9Fwe09ppHI3+yzOO3dLKkcdCOpkT0VLsHevEYMxScMszkcMzZ5xw8FcbG27VrYsvrGTUBsBDQdbBc3jlh3+nbM+PkmrO1tu3skteA7U+x9l0bA0YH09FmtmsAItx87rWYQAgdy588tt5NTUTsKrOgbfVVmHF/NWeHus4E6k5SaT1EaU/TK3xrLObSmuRvTQeiNULXyc/j2zNTB1KVZ1i5jiSCNRPMarN7c3QrVcSa9LGVxpFPMWtb/iALEd4710Ks9QXUeXvwWUx065zeulJu1iMQ1sVWkubYmC0EcDe0938LW0AcoJMk68lCpUHcRwlSGGBdEmkcmXklOdZPYcdkKA2rIKn03QB3Bb8Hdrl5eocSZSHPTLsQuty2nyURKZ+em34hPRXJIJSXJltaU5KNFLtBx2iCGP0QTJcoJWVDKoaiCUEQCNBDQQQQYJDktEUBkd8qTG0XVKgLg0ExBcSYLQANOJheattVM1QkgAkyQOHTuAsF6s21hc7DeOuWSO6dCvOu++whSqW/OTpJs084i9rBSv9MT8yNPfinMK2/vvSsS0CAPZQwog34CUJSMRg4jwB7zBCudmYWMp4tOqqcOS834mffkFr9k4Ls96w5stOz43HvutBga2nULU7Pqggc1h8NVyjLxCvdnY7ST4rjsdtjWzp76KZh8SJAJub8eCqMNiZj31Vlh6nGEozq3p1eafbUVbRfb3xUpr0WlrZ99VNurcEzUd2go20NmZoOd4A4NMDutdVMmfjLdJT8Yxn43CTw19FBrbzNB7DCesE/RRqOAYz8s8zJLj4m/PzVrR+Vl/CO6AtcZv9ujHDDHuy02Nr1Xt7DIJ4m1u46J3DCo4H5hEDlc+aMYgNsIE+afpWaRz1Sz1pGck9TRTGaDmVYqJhGS6f0/U/wAKbkXTwY6x287mu8tItZVtUmVcuYo78NddMrmsVuYpFV5VocMmamFVbTpFwzirGnomadCFIaEWiIGPNkSLaGiCNGv0EJQlZtQQQlBABBBBABBBESgG6tIHVY/efcOliwcwJOgMxHd7hbNCEht5z3q+Fz6FRppjMwjMTyE3F+glc/xmJBqPc0ANkwBy4ea9O/FTFijsrEv/ADFny2c81QhlvAuPgvLfAjmgbXu7mHz36re7KwkBZLcbD5muHEO/aF0ihgC0aW7l5/Nftp6nB+EUu0cBfMFUNxpYY8Fr8QyQs3jsIHTHcVGLbay2dt8yA7oAffSy1OBx0/eD76Ll72uae7qrHZe8JY4B3MX18FWiuP8AHVaOJkX9FNpV7LJbP2ux8EHlb6fdXVDEgwska0ts4J6J35/BQaVbrOn+lY0yOIRqoliK/B5tCR1CVS2TzcT3k/QKwzgBOscFpjh/U3OydI9LBtaLASm6pgqXVcAJUH5svB/T9eCuYbqZbVth25WgcdT3pz5irDjUP61dssk0xvx872si9JzBV39ciOOT8i/8+SxzIiq1uNkqXSqyql2yz4rj7PEJJSkkqmKs2hoghtDRBPadL2UJQhCFDUcowkpQQQ5QRIIMEklKSSEAgvQNWBJsEis8NBc4gAAkkmAALkk8FxD4jfE52IzYfCktoaPeLOq9ByZ9e5MrVZ8YN+RjcQ2lQdNCjMEaVKhs545gCwPfzXPHUi10EEOHAjx0KceOKBaXkl0k8yZv3pBe7lbUFLEAOsH2J5HgffNdw2cBA5Lzq2sQGtIAyk9qLmYsT4Lqfw63xDooVndrSm4/mH6T15c1yc/Hv7R1cHLr61tdo7Ba/tN7LvQrIbX2Y+lOZveRofELojdEzWpB0ggHoQPJcsddyrkdanz81Br0QuibV3TY+9PsO5cD4LJbR2NUpfjaQBxGnmnvTTHOKWli30jLSSrzA75RAfbmeHeqLEMuodVhV6l9rym3Vtnby03gEObPHtBXtDagMXHn6wuF0s2rSQVcbJ2rjA4tYw1s1gIJPS6PHTC4V2antAG3XVPMx1olc9dXx9KiatXDkNbGtSnmJMCzQSTc8loN1KdTG4YVjVDAS5uRrczgWmDJJgeR1VTC5emO9XTRV9odmNSbRzRMplMUNkim6Zc4/qcZPhwHgFONMrXHDTqwx8e9o7qZSTSKlNplE6kVemv+iM2iUirTMaqUaRSKtAp6OcnftBozOqusGVV08OZVrhGQqwc/zMpYnBJKUEkrZ46s2hoUaLaOhQTS0EIQiDkMyhY4QRZkcoMEEFjd7fibh8GTTZ/frD8jT2WH/N/DuEnuQN6bJUG39+cJgwfm1QXD/wAbO2//AIj8PjC4vtz4h4zFSHVTTYf/AB0iWNjkSO07xKzBqy4Drf6p6R5Nvvl8S6mOaaVNpo0J7QJl9SNA4iwHQeawWLpqaxsD/SZxDfcpp32qXU9QkNBJETJtHUW0UotukFpY4OFrgg8ncEliyXLTIcLEEQQe5PVD28zG5BaACYERp43UfHVHPeXkk1Dcn9Sl7HxtMn+61zhlIgGCHcD3JF/10vcj4hhwbRxRg2Dap48hU6/5efNdFyg/Yrzoxb/cbfVzHMw9Y5mOOVjzqw8Gk8W/Tu05eXh/eLp4+b9ZOjmjbmFExNEEREhWLYNxxuCE3Vpf7/dcddjLYzdKhU/KWHm23poq13w3YTaq6OrQfWVsTTjVPMCN1czsZrBfDKgILnPf0kN+i02B2HRoCKTA0njqfMp6nWScftBlCk+rVMNY0uJ6BMssrfdYr4r7dLBRw1NxDifnPIMEMbIaJHNx/wDlYXY22a+HE06j2NLosZbmtMtNtITON27Ur1q+IdY15ZlN8tPRrRygAeMqlweZ1So0SYBeRP6dT5L0eLDxx08zkztz3HScN8S8UyMzWVB4gn6rW7C+I2Grw2r/AGX/AOX4T3O0XIMJiJbB1CfLQtPGKnyM51e3oijlcJa4OB4gyl/068+4Ha1WiZo1XsjgHGP+JstvsP4tPYA3FMzj9bIB8Wm3kfBLxH+1dL+QknDqBsrfLCYgf26rZ/S7su8jdXLXg6EFGh/rf6hDCp5lOE/CIpwss7fZJSHJZSHJs1VtE2KCTtI2KCpK6a5HmRoKViY5PtQQSDm/xY3pr0MlCi75bajCXubIeYtlDpsO6/VceqPQQTRUKrVJN05QF2++aCCDT2mwTNY29EEE0/tBcLpwiWEHSESCSkTAVjzu02PGyh0nRVPUoIKVL7DYcGk98mWloA4X5pbDYIIKkOg/DDbVU1HYdxzUwwvaDJLTIENPAX0XR3oILz+eayd/DfqaShTEIILBsNghc1+L20n5qFCYpvzPeB+YtLQ0HoJmOcIILTi/KM+T8Kydag0YNrwO184tn/HJMeazNAxiDHFBBenXnY+lrh3dtWVMokE4MhvCRKCCaSXKz2FvPiMLVaaVQw5wDmOJcwyY04a8IQQSN33B1y5jXHUhOkoIJLEkuQQTCo2loUSCCp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2" name="11 Imagen" descr="BILLIE.jpg"/>
          <p:cNvPicPr>
            <a:picLocks noChangeAspect="1"/>
          </p:cNvPicPr>
          <p:nvPr/>
        </p:nvPicPr>
        <p:blipFill>
          <a:blip r:embed="rId6" cstate="print"/>
          <a:stretch>
            <a:fillRect/>
          </a:stretch>
        </p:blipFill>
        <p:spPr>
          <a:xfrm rot="20433430">
            <a:off x="2909098" y="1735759"/>
            <a:ext cx="2667000" cy="1714500"/>
          </a:xfrm>
          <a:prstGeom prst="rect">
            <a:avLst/>
          </a:prstGeom>
        </p:spPr>
      </p:pic>
      <p:pic>
        <p:nvPicPr>
          <p:cNvPr id="31760" name="Picture 16" descr="http://1.bp.blogspot.com/-jl_EnNLDArU/UIcA0IVhfII/AAAAAAAAAAU/OnkAq6TLcXM/s1600/Billie-Joe-Armstrong.jpg"/>
          <p:cNvPicPr>
            <a:picLocks noChangeAspect="1" noChangeArrowheads="1"/>
          </p:cNvPicPr>
          <p:nvPr/>
        </p:nvPicPr>
        <p:blipFill>
          <a:blip r:embed="rId7" cstate="print"/>
          <a:srcRect/>
          <a:stretch>
            <a:fillRect/>
          </a:stretch>
        </p:blipFill>
        <p:spPr bwMode="auto">
          <a:xfrm rot="20673595">
            <a:off x="1613071" y="2984608"/>
            <a:ext cx="2476500" cy="2990850"/>
          </a:xfrm>
          <a:prstGeom prst="rect">
            <a:avLst/>
          </a:prstGeom>
          <a:noFill/>
        </p:spPr>
      </p:pic>
      <p:pic>
        <p:nvPicPr>
          <p:cNvPr id="31762" name="Picture 18" descr="http://4.bp.blogspot.com/-3CgXbnr24Fs/UIcB6_I99_I/AAAAAAAAAA0/6JZ_HIoRrA0/s1600/280px-Billie_Joe_Armstrong_at_mic_in_Cardiff.png"/>
          <p:cNvPicPr>
            <a:picLocks noChangeAspect="1" noChangeArrowheads="1"/>
          </p:cNvPicPr>
          <p:nvPr/>
        </p:nvPicPr>
        <p:blipFill>
          <a:blip r:embed="rId8" cstate="print"/>
          <a:srcRect/>
          <a:stretch>
            <a:fillRect/>
          </a:stretch>
        </p:blipFill>
        <p:spPr bwMode="auto">
          <a:xfrm>
            <a:off x="0" y="1700808"/>
            <a:ext cx="1706959" cy="2798194"/>
          </a:xfrm>
          <a:prstGeom prst="rect">
            <a:avLst/>
          </a:prstGeom>
          <a:noFill/>
        </p:spPr>
      </p:pic>
      <p:pic>
        <p:nvPicPr>
          <p:cNvPr id="31764" name="Picture 20" descr="http://1.bp.blogspot.com/-gibYo9DERGk/UIcCLk6tNOI/AAAAAAAAAA8/B3fFwKZm3jQ/s1600/833_bj46.jpg"/>
          <p:cNvPicPr>
            <a:picLocks noChangeAspect="1" noChangeArrowheads="1"/>
          </p:cNvPicPr>
          <p:nvPr/>
        </p:nvPicPr>
        <p:blipFill>
          <a:blip r:embed="rId9" cstate="print"/>
          <a:srcRect/>
          <a:stretch>
            <a:fillRect/>
          </a:stretch>
        </p:blipFill>
        <p:spPr bwMode="auto">
          <a:xfrm rot="867099">
            <a:off x="7300389" y="278840"/>
            <a:ext cx="1586595" cy="2260899"/>
          </a:xfrm>
          <a:prstGeom prst="rect">
            <a:avLst/>
          </a:prstGeom>
          <a:noFill/>
        </p:spPr>
      </p:pic>
      <p:pic>
        <p:nvPicPr>
          <p:cNvPr id="31766" name="Picture 22" descr="http://2.bp.blogspot.com/-JiBxNMyRTwU/UIcCTkORadI/AAAAAAAAABE/JUWy_MewtRk/s1600/Billie-Joe-Forever-billie-joe-armstrong-24027179-381-578.jpg"/>
          <p:cNvPicPr>
            <a:picLocks noChangeAspect="1" noChangeArrowheads="1"/>
          </p:cNvPicPr>
          <p:nvPr/>
        </p:nvPicPr>
        <p:blipFill>
          <a:blip r:embed="rId10" cstate="print"/>
          <a:srcRect/>
          <a:stretch>
            <a:fillRect/>
          </a:stretch>
        </p:blipFill>
        <p:spPr bwMode="auto">
          <a:xfrm rot="20686646">
            <a:off x="5547765" y="1922312"/>
            <a:ext cx="3043470" cy="4617128"/>
          </a:xfrm>
          <a:prstGeom prst="rect">
            <a:avLst/>
          </a:prstGeom>
          <a:noFill/>
        </p:spPr>
      </p:pic>
      <p:pic>
        <p:nvPicPr>
          <p:cNvPr id="31774" name="Picture 30" descr="http://t3.gstatic.com/images?q=tbn:ANd9GcQ-GLidxSCK5IIlxGHBKctT2KXsXk1OsZ6arGk3SpEQV1hYWn3tHw"/>
          <p:cNvPicPr>
            <a:picLocks noChangeAspect="1" noChangeArrowheads="1"/>
          </p:cNvPicPr>
          <p:nvPr/>
        </p:nvPicPr>
        <p:blipFill>
          <a:blip r:embed="rId11" cstate="print"/>
          <a:srcRect/>
          <a:stretch>
            <a:fillRect/>
          </a:stretch>
        </p:blipFill>
        <p:spPr bwMode="auto">
          <a:xfrm rot="1002385">
            <a:off x="206650" y="4722272"/>
            <a:ext cx="2533650" cy="1809751"/>
          </a:xfrm>
          <a:prstGeom prst="rect">
            <a:avLst/>
          </a:prstGeom>
          <a:noFill/>
        </p:spPr>
      </p:pic>
      <p:sp>
        <p:nvSpPr>
          <p:cNvPr id="19" name="18 Flecha derecha">
            <a:hlinkClick r:id="" action="ppaction://hlinkshowjump?jump=nextslide"/>
          </p:cNvPr>
          <p:cNvSpPr/>
          <p:nvPr/>
        </p:nvSpPr>
        <p:spPr>
          <a:xfrm>
            <a:off x="7596336"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lecha derecha">
            <a:hlinkClick r:id="" action="ppaction://hlinkshowjump?jump=previousslide"/>
          </p:cNvPr>
          <p:cNvSpPr/>
          <p:nvPr/>
        </p:nvSpPr>
        <p:spPr>
          <a:xfrm rot="10800000">
            <a:off x="7020272"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Multiplicar">
            <a:hlinkClick r:id="" action="ppaction://hlinkshowjump?jump=endshow"/>
          </p:cNvPr>
          <p:cNvSpPr/>
          <p:nvPr/>
        </p:nvSpPr>
        <p:spPr>
          <a:xfrm>
            <a:off x="8643934" y="6309320"/>
            <a:ext cx="500066" cy="42862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2" name="21 Botón de acción: Volver">
            <a:hlinkClick r:id="" action="ppaction://hlinkshowjump?jump=firstslide" highlightClick="1"/>
          </p:cNvPr>
          <p:cNvSpPr/>
          <p:nvPr/>
        </p:nvSpPr>
        <p:spPr>
          <a:xfrm>
            <a:off x="8244408"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1772"/>
                                        </p:tgtEl>
                                        <p:attrNameLst>
                                          <p:attrName>style.visibility</p:attrName>
                                        </p:attrNameLst>
                                      </p:cBhvr>
                                      <p:to>
                                        <p:strVal val="visible"/>
                                      </p:to>
                                    </p:set>
                                    <p:animEffect transition="in" filter="fade">
                                      <p:cBhvr>
                                        <p:cTn id="7" dur="1000"/>
                                        <p:tgtEl>
                                          <p:spTgt spid="31772"/>
                                        </p:tgtEl>
                                      </p:cBhvr>
                                    </p:animEffect>
                                    <p:anim calcmode="lin" valueType="num">
                                      <p:cBhvr>
                                        <p:cTn id="8" dur="1000" fill="hold"/>
                                        <p:tgtEl>
                                          <p:spTgt spid="31772"/>
                                        </p:tgtEl>
                                        <p:attrNameLst>
                                          <p:attrName>ppt_x</p:attrName>
                                        </p:attrNameLst>
                                      </p:cBhvr>
                                      <p:tavLst>
                                        <p:tav tm="0">
                                          <p:val>
                                            <p:strVal val="#ppt_x"/>
                                          </p:val>
                                        </p:tav>
                                        <p:tav tm="100000">
                                          <p:val>
                                            <p:strVal val="#ppt_x"/>
                                          </p:val>
                                        </p:tav>
                                      </p:tavLst>
                                    </p:anim>
                                    <p:anim calcmode="lin" valueType="num">
                                      <p:cBhvr>
                                        <p:cTn id="9" dur="900" decel="100000" fill="hold"/>
                                        <p:tgtEl>
                                          <p:spTgt spid="3177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177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31768"/>
                                        </p:tgtEl>
                                        <p:attrNameLst>
                                          <p:attrName>style.visibility</p:attrName>
                                        </p:attrNameLst>
                                      </p:cBhvr>
                                      <p:to>
                                        <p:strVal val="visible"/>
                                      </p:to>
                                    </p:set>
                                    <p:animEffect transition="in" filter="fade">
                                      <p:cBhvr>
                                        <p:cTn id="15" dur="100"/>
                                        <p:tgtEl>
                                          <p:spTgt spid="31768"/>
                                        </p:tgtEl>
                                      </p:cBhvr>
                                    </p:animEffect>
                                    <p:anim calcmode="lin" valueType="num">
                                      <p:cBhvr>
                                        <p:cTn id="16" dur="400" fill="hold"/>
                                        <p:tgtEl>
                                          <p:spTgt spid="31768"/>
                                        </p:tgtEl>
                                        <p:attrNameLst>
                                          <p:attrName>ppt_x</p:attrName>
                                        </p:attrNameLst>
                                      </p:cBhvr>
                                      <p:tavLst>
                                        <p:tav tm="0">
                                          <p:val>
                                            <p:strVal val="#ppt_x"/>
                                          </p:val>
                                        </p:tav>
                                        <p:tav tm="100000">
                                          <p:val>
                                            <p:strVal val="#ppt_x"/>
                                          </p:val>
                                        </p:tav>
                                      </p:tavLst>
                                    </p:anim>
                                    <p:anim calcmode="lin" valueType="num">
                                      <p:cBhvr>
                                        <p:cTn id="17" dur="400" fill="hold"/>
                                        <p:tgtEl>
                                          <p:spTgt spid="31768"/>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176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176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31764"/>
                                        </p:tgtEl>
                                        <p:attrNameLst>
                                          <p:attrName>style.visibility</p:attrName>
                                        </p:attrNameLst>
                                      </p:cBhvr>
                                      <p:to>
                                        <p:strVal val="visible"/>
                                      </p:to>
                                    </p:set>
                                    <p:anim calcmode="lin" valueType="num">
                                      <p:cBhvr>
                                        <p:cTn id="24" dur="500" decel="50000" fill="hold">
                                          <p:stCondLst>
                                            <p:cond delay="0"/>
                                          </p:stCondLst>
                                        </p:cTn>
                                        <p:tgtEl>
                                          <p:spTgt spid="3176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176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1764"/>
                                        </p:tgtEl>
                                        <p:attrNameLst>
                                          <p:attrName>ppt_w</p:attrName>
                                        </p:attrNameLst>
                                      </p:cBhvr>
                                      <p:tavLst>
                                        <p:tav tm="0">
                                          <p:val>
                                            <p:strVal val="#ppt_w*.05"/>
                                          </p:val>
                                        </p:tav>
                                        <p:tav tm="100000">
                                          <p:val>
                                            <p:strVal val="#ppt_w"/>
                                          </p:val>
                                        </p:tav>
                                      </p:tavLst>
                                    </p:anim>
                                    <p:anim calcmode="lin" valueType="num">
                                      <p:cBhvr>
                                        <p:cTn id="27" dur="1000" fill="hold"/>
                                        <p:tgtEl>
                                          <p:spTgt spid="3176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176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176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176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1764"/>
                                        </p:tgtEl>
                                      </p:cBhvr>
                                    </p:animEffect>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nodeType="clickEffect">
                                  <p:stCondLst>
                                    <p:cond delay="0"/>
                                  </p:stCondLst>
                                  <p:childTnLst>
                                    <p:set>
                                      <p:cBhvr>
                                        <p:cTn id="35" dur="1" fill="hold">
                                          <p:stCondLst>
                                            <p:cond delay="0"/>
                                          </p:stCondLst>
                                        </p:cTn>
                                        <p:tgtEl>
                                          <p:spTgt spid="31762"/>
                                        </p:tgtEl>
                                        <p:attrNameLst>
                                          <p:attrName>style.visibility</p:attrName>
                                        </p:attrNameLst>
                                      </p:cBhvr>
                                      <p:to>
                                        <p:strVal val="visible"/>
                                      </p:to>
                                    </p:set>
                                    <p:animEffect transition="in" filter="fade">
                                      <p:cBhvr>
                                        <p:cTn id="36" dur="770" decel="100000"/>
                                        <p:tgtEl>
                                          <p:spTgt spid="31762"/>
                                        </p:tgtEl>
                                      </p:cBhvr>
                                    </p:animEffect>
                                    <p:animScale>
                                      <p:cBhvr>
                                        <p:cTn id="37" dur="770" decel="100000"/>
                                        <p:tgtEl>
                                          <p:spTgt spid="31762"/>
                                        </p:tgtEl>
                                      </p:cBhvr>
                                      <p:from x="10000" y="10000"/>
                                      <p:to x="200000" y="450000"/>
                                    </p:animScale>
                                    <p:animScale>
                                      <p:cBhvr>
                                        <p:cTn id="38" dur="1230" accel="100000" fill="hold">
                                          <p:stCondLst>
                                            <p:cond delay="770"/>
                                          </p:stCondLst>
                                        </p:cTn>
                                        <p:tgtEl>
                                          <p:spTgt spid="31762"/>
                                        </p:tgtEl>
                                      </p:cBhvr>
                                      <p:from x="200000" y="450000"/>
                                      <p:to x="100000" y="100000"/>
                                    </p:animScale>
                                    <p:set>
                                      <p:cBhvr>
                                        <p:cTn id="39" dur="770" fill="hold"/>
                                        <p:tgtEl>
                                          <p:spTgt spid="31762"/>
                                        </p:tgtEl>
                                        <p:attrNameLst>
                                          <p:attrName>ppt_x</p:attrName>
                                        </p:attrNameLst>
                                      </p:cBhvr>
                                      <p:to>
                                        <p:strVal val="(0.5)"/>
                                      </p:to>
                                    </p:set>
                                    <p:anim from="(0.5)" to="(#ppt_x)" calcmode="lin" valueType="num">
                                      <p:cBhvr>
                                        <p:cTn id="40" dur="1230" accel="100000" fill="hold">
                                          <p:stCondLst>
                                            <p:cond delay="770"/>
                                          </p:stCondLst>
                                        </p:cTn>
                                        <p:tgtEl>
                                          <p:spTgt spid="31762"/>
                                        </p:tgtEl>
                                        <p:attrNameLst>
                                          <p:attrName>ppt_x</p:attrName>
                                        </p:attrNameLst>
                                      </p:cBhvr>
                                    </p:anim>
                                    <p:set>
                                      <p:cBhvr>
                                        <p:cTn id="41" dur="770" fill="hold"/>
                                        <p:tgtEl>
                                          <p:spTgt spid="31762"/>
                                        </p:tgtEl>
                                        <p:attrNameLst>
                                          <p:attrName>ppt_y</p:attrName>
                                        </p:attrNameLst>
                                      </p:cBhvr>
                                      <p:to>
                                        <p:strVal val="(#ppt_y+0.4)"/>
                                      </p:to>
                                    </p:set>
                                    <p:anim from="(#ppt_y+0.4)" to="(#ppt_y)" calcmode="lin" valueType="num">
                                      <p:cBhvr>
                                        <p:cTn id="42" dur="1230" accel="100000" fill="hold">
                                          <p:stCondLst>
                                            <p:cond delay="770"/>
                                          </p:stCondLst>
                                        </p:cTn>
                                        <p:tgtEl>
                                          <p:spTgt spid="31762"/>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770" decel="100000"/>
                                        <p:tgtEl>
                                          <p:spTgt spid="12"/>
                                        </p:tgtEl>
                                      </p:cBhvr>
                                    </p:animEffect>
                                    <p:animScale>
                                      <p:cBhvr>
                                        <p:cTn id="48" dur="770" decel="100000"/>
                                        <p:tgtEl>
                                          <p:spTgt spid="12"/>
                                        </p:tgtEl>
                                      </p:cBhvr>
                                      <p:from x="10000" y="10000"/>
                                      <p:to x="200000" y="450000"/>
                                    </p:animScale>
                                    <p:animScale>
                                      <p:cBhvr>
                                        <p:cTn id="49" dur="1230" accel="100000" fill="hold">
                                          <p:stCondLst>
                                            <p:cond delay="770"/>
                                          </p:stCondLst>
                                        </p:cTn>
                                        <p:tgtEl>
                                          <p:spTgt spid="12"/>
                                        </p:tgtEl>
                                      </p:cBhvr>
                                      <p:from x="200000" y="450000"/>
                                      <p:to x="100000" y="100000"/>
                                    </p:animScale>
                                    <p:set>
                                      <p:cBhvr>
                                        <p:cTn id="50" dur="770" fill="hold"/>
                                        <p:tgtEl>
                                          <p:spTgt spid="12"/>
                                        </p:tgtEl>
                                        <p:attrNameLst>
                                          <p:attrName>ppt_x</p:attrName>
                                        </p:attrNameLst>
                                      </p:cBhvr>
                                      <p:to>
                                        <p:strVal val="(0.5)"/>
                                      </p:to>
                                    </p:set>
                                    <p:anim from="(0.5)" to="(#ppt_x)" calcmode="lin" valueType="num">
                                      <p:cBhvr>
                                        <p:cTn id="51" dur="1230" accel="100000" fill="hold">
                                          <p:stCondLst>
                                            <p:cond delay="770"/>
                                          </p:stCondLst>
                                        </p:cTn>
                                        <p:tgtEl>
                                          <p:spTgt spid="12"/>
                                        </p:tgtEl>
                                        <p:attrNameLst>
                                          <p:attrName>ppt_x</p:attrName>
                                        </p:attrNameLst>
                                      </p:cBhvr>
                                    </p:anim>
                                    <p:set>
                                      <p:cBhvr>
                                        <p:cTn id="52" dur="770" fill="hold"/>
                                        <p:tgtEl>
                                          <p:spTgt spid="12"/>
                                        </p:tgtEl>
                                        <p:attrNameLst>
                                          <p:attrName>ppt_y</p:attrName>
                                        </p:attrNameLst>
                                      </p:cBhvr>
                                      <p:to>
                                        <p:strVal val="(#ppt_y+0.4)"/>
                                      </p:to>
                                    </p:set>
                                    <p:anim from="(#ppt_y+0.4)" to="(#ppt_y)" calcmode="lin" valueType="num">
                                      <p:cBhvr>
                                        <p:cTn id="53" dur="1230" accel="100000" fill="hold">
                                          <p:stCondLst>
                                            <p:cond delay="770"/>
                                          </p:stCondLst>
                                        </p:cTn>
                                        <p:tgtEl>
                                          <p:spTgt spid="12"/>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iterate type="lt">
                                    <p:tmPct val="5000"/>
                                  </p:iterate>
                                  <p:childTnLst>
                                    <p:set>
                                      <p:cBhvr>
                                        <p:cTn id="57" dur="1" fill="hold">
                                          <p:stCondLst>
                                            <p:cond delay="0"/>
                                          </p:stCondLst>
                                        </p:cTn>
                                        <p:tgtEl>
                                          <p:spTgt spid="31766"/>
                                        </p:tgtEl>
                                        <p:attrNameLst>
                                          <p:attrName>style.visibility</p:attrName>
                                        </p:attrNameLst>
                                      </p:cBhvr>
                                      <p:to>
                                        <p:strVal val="visible"/>
                                      </p:to>
                                    </p:set>
                                    <p:anim calcmode="lin" valueType="num">
                                      <p:cBhvr>
                                        <p:cTn id="58" dur="1000" fill="hold"/>
                                        <p:tgtEl>
                                          <p:spTgt spid="31766"/>
                                        </p:tgtEl>
                                        <p:attrNameLst>
                                          <p:attrName>ppt_w</p:attrName>
                                        </p:attrNameLst>
                                      </p:cBhvr>
                                      <p:tavLst>
                                        <p:tav tm="0">
                                          <p:val>
                                            <p:fltVal val="0"/>
                                          </p:val>
                                        </p:tav>
                                        <p:tav tm="100000">
                                          <p:val>
                                            <p:strVal val="#ppt_w"/>
                                          </p:val>
                                        </p:tav>
                                      </p:tavLst>
                                    </p:anim>
                                    <p:anim calcmode="lin" valueType="num">
                                      <p:cBhvr>
                                        <p:cTn id="59" dur="1000" fill="hold"/>
                                        <p:tgtEl>
                                          <p:spTgt spid="31766"/>
                                        </p:tgtEl>
                                        <p:attrNameLst>
                                          <p:attrName>ppt_h</p:attrName>
                                        </p:attrNameLst>
                                      </p:cBhvr>
                                      <p:tavLst>
                                        <p:tav tm="0">
                                          <p:val>
                                            <p:fltVal val="0"/>
                                          </p:val>
                                        </p:tav>
                                        <p:tav tm="100000">
                                          <p:val>
                                            <p:strVal val="#ppt_h"/>
                                          </p:val>
                                        </p:tav>
                                      </p:tavLst>
                                    </p:anim>
                                    <p:anim calcmode="lin" valueType="num">
                                      <p:cBhvr>
                                        <p:cTn id="60" dur="1000" fill="hold"/>
                                        <p:tgtEl>
                                          <p:spTgt spid="31766"/>
                                        </p:tgtEl>
                                        <p:attrNameLst>
                                          <p:attrName>style.rotation</p:attrName>
                                        </p:attrNameLst>
                                      </p:cBhvr>
                                      <p:tavLst>
                                        <p:tav tm="0">
                                          <p:val>
                                            <p:fltVal val="90"/>
                                          </p:val>
                                        </p:tav>
                                        <p:tav tm="100000">
                                          <p:val>
                                            <p:fltVal val="0"/>
                                          </p:val>
                                        </p:tav>
                                      </p:tavLst>
                                    </p:anim>
                                    <p:animEffect transition="in" filter="fade">
                                      <p:cBhvr>
                                        <p:cTn id="61" dur="1000"/>
                                        <p:tgtEl>
                                          <p:spTgt spid="3176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nodeType="clickEffect">
                                  <p:stCondLst>
                                    <p:cond delay="0"/>
                                  </p:stCondLst>
                                  <p:childTnLst>
                                    <p:set>
                                      <p:cBhvr>
                                        <p:cTn id="65" dur="1" fill="hold">
                                          <p:stCondLst>
                                            <p:cond delay="0"/>
                                          </p:stCondLst>
                                        </p:cTn>
                                        <p:tgtEl>
                                          <p:spTgt spid="31770"/>
                                        </p:tgtEl>
                                        <p:attrNameLst>
                                          <p:attrName>style.visibility</p:attrName>
                                        </p:attrNameLst>
                                      </p:cBhvr>
                                      <p:to>
                                        <p:strVal val="visible"/>
                                      </p:to>
                                    </p:set>
                                    <p:anim calcmode="lin" valueType="num">
                                      <p:cBhvr>
                                        <p:cTn id="66" dur="500" fill="hold"/>
                                        <p:tgtEl>
                                          <p:spTgt spid="31770"/>
                                        </p:tgtEl>
                                        <p:attrNameLst>
                                          <p:attrName>ppt_w</p:attrName>
                                        </p:attrNameLst>
                                      </p:cBhvr>
                                      <p:tavLst>
                                        <p:tav tm="0">
                                          <p:val>
                                            <p:fltVal val="0"/>
                                          </p:val>
                                        </p:tav>
                                        <p:tav tm="100000">
                                          <p:val>
                                            <p:strVal val="#ppt_w"/>
                                          </p:val>
                                        </p:tav>
                                      </p:tavLst>
                                    </p:anim>
                                    <p:anim calcmode="lin" valueType="num">
                                      <p:cBhvr>
                                        <p:cTn id="67" dur="500" fill="hold"/>
                                        <p:tgtEl>
                                          <p:spTgt spid="31770"/>
                                        </p:tgtEl>
                                        <p:attrNameLst>
                                          <p:attrName>ppt_h</p:attrName>
                                        </p:attrNameLst>
                                      </p:cBhvr>
                                      <p:tavLst>
                                        <p:tav tm="0">
                                          <p:val>
                                            <p:fltVal val="0"/>
                                          </p:val>
                                        </p:tav>
                                        <p:tav tm="100000">
                                          <p:val>
                                            <p:strVal val="#ppt_h"/>
                                          </p:val>
                                        </p:tav>
                                      </p:tavLst>
                                    </p:anim>
                                    <p:animEffect transition="in" filter="fade">
                                      <p:cBhvr>
                                        <p:cTn id="68" dur="500"/>
                                        <p:tgtEl>
                                          <p:spTgt spid="31770"/>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nodeType="clickEffect">
                                  <p:stCondLst>
                                    <p:cond delay="0"/>
                                  </p:stCondLst>
                                  <p:childTnLst>
                                    <p:set>
                                      <p:cBhvr>
                                        <p:cTn id="72" dur="1" fill="hold">
                                          <p:stCondLst>
                                            <p:cond delay="0"/>
                                          </p:stCondLst>
                                        </p:cTn>
                                        <p:tgtEl>
                                          <p:spTgt spid="31760"/>
                                        </p:tgtEl>
                                        <p:attrNameLst>
                                          <p:attrName>style.visibility</p:attrName>
                                        </p:attrNameLst>
                                      </p:cBhvr>
                                      <p:to>
                                        <p:strVal val="visible"/>
                                      </p:to>
                                    </p:set>
                                    <p:anim calcmode="lin" valueType="num">
                                      <p:cBhvr>
                                        <p:cTn id="73" dur="500" fill="hold"/>
                                        <p:tgtEl>
                                          <p:spTgt spid="31760"/>
                                        </p:tgtEl>
                                        <p:attrNameLst>
                                          <p:attrName>ppt_w</p:attrName>
                                        </p:attrNameLst>
                                      </p:cBhvr>
                                      <p:tavLst>
                                        <p:tav tm="0">
                                          <p:val>
                                            <p:fltVal val="0"/>
                                          </p:val>
                                        </p:tav>
                                        <p:tav tm="100000">
                                          <p:val>
                                            <p:strVal val="#ppt_w"/>
                                          </p:val>
                                        </p:tav>
                                      </p:tavLst>
                                    </p:anim>
                                    <p:anim calcmode="lin" valueType="num">
                                      <p:cBhvr>
                                        <p:cTn id="74" dur="500" fill="hold"/>
                                        <p:tgtEl>
                                          <p:spTgt spid="31760"/>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51" presetClass="entr" presetSubtype="0" fill="hold" nodeType="clickEffect">
                                  <p:stCondLst>
                                    <p:cond delay="0"/>
                                  </p:stCondLst>
                                  <p:childTnLst>
                                    <p:set>
                                      <p:cBhvr>
                                        <p:cTn id="78" dur="1" fill="hold">
                                          <p:stCondLst>
                                            <p:cond delay="0"/>
                                          </p:stCondLst>
                                        </p:cTn>
                                        <p:tgtEl>
                                          <p:spTgt spid="31774"/>
                                        </p:tgtEl>
                                        <p:attrNameLst>
                                          <p:attrName>style.visibility</p:attrName>
                                        </p:attrNameLst>
                                      </p:cBhvr>
                                      <p:to>
                                        <p:strVal val="visible"/>
                                      </p:to>
                                    </p:set>
                                    <p:animEffect transition="in" filter="fade">
                                      <p:cBhvr>
                                        <p:cTn id="79" dur="770" decel="100000"/>
                                        <p:tgtEl>
                                          <p:spTgt spid="31774"/>
                                        </p:tgtEl>
                                      </p:cBhvr>
                                    </p:animEffect>
                                    <p:animScale>
                                      <p:cBhvr>
                                        <p:cTn id="80" dur="770" decel="100000"/>
                                        <p:tgtEl>
                                          <p:spTgt spid="31774"/>
                                        </p:tgtEl>
                                      </p:cBhvr>
                                      <p:from x="10000" y="10000"/>
                                      <p:to x="200000" y="450000"/>
                                    </p:animScale>
                                    <p:animScale>
                                      <p:cBhvr>
                                        <p:cTn id="81" dur="1230" accel="100000" fill="hold">
                                          <p:stCondLst>
                                            <p:cond delay="770"/>
                                          </p:stCondLst>
                                        </p:cTn>
                                        <p:tgtEl>
                                          <p:spTgt spid="31774"/>
                                        </p:tgtEl>
                                      </p:cBhvr>
                                      <p:from x="200000" y="450000"/>
                                      <p:to x="100000" y="100000"/>
                                    </p:animScale>
                                    <p:set>
                                      <p:cBhvr>
                                        <p:cTn id="82" dur="770" fill="hold"/>
                                        <p:tgtEl>
                                          <p:spTgt spid="31774"/>
                                        </p:tgtEl>
                                        <p:attrNameLst>
                                          <p:attrName>ppt_x</p:attrName>
                                        </p:attrNameLst>
                                      </p:cBhvr>
                                      <p:to>
                                        <p:strVal val="(0.5)"/>
                                      </p:to>
                                    </p:set>
                                    <p:anim from="(0.5)" to="(#ppt_x)" calcmode="lin" valueType="num">
                                      <p:cBhvr>
                                        <p:cTn id="83" dur="1230" accel="100000" fill="hold">
                                          <p:stCondLst>
                                            <p:cond delay="770"/>
                                          </p:stCondLst>
                                        </p:cTn>
                                        <p:tgtEl>
                                          <p:spTgt spid="31774"/>
                                        </p:tgtEl>
                                        <p:attrNameLst>
                                          <p:attrName>ppt_x</p:attrName>
                                        </p:attrNameLst>
                                      </p:cBhvr>
                                    </p:anim>
                                    <p:set>
                                      <p:cBhvr>
                                        <p:cTn id="84" dur="770" fill="hold"/>
                                        <p:tgtEl>
                                          <p:spTgt spid="31774"/>
                                        </p:tgtEl>
                                        <p:attrNameLst>
                                          <p:attrName>ppt_y</p:attrName>
                                        </p:attrNameLst>
                                      </p:cBhvr>
                                      <p:to>
                                        <p:strVal val="(#ppt_y+0.4)"/>
                                      </p:to>
                                    </p:set>
                                    <p:anim from="(#ppt_y+0.4)" to="(#ppt_y)" calcmode="lin" valueType="num">
                                      <p:cBhvr>
                                        <p:cTn id="85" dur="1230" accel="100000" fill="hold">
                                          <p:stCondLst>
                                            <p:cond delay="770"/>
                                          </p:stCondLst>
                                        </p:cTn>
                                        <p:tgtEl>
                                          <p:spTgt spid="3177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g.aloschool.pe.s3.amazonaws.com/wp-content/uploads/2012/10/GreenDay.jpg"/>
          <p:cNvPicPr>
            <a:picLocks noChangeAspect="1" noChangeArrowheads="1"/>
          </p:cNvPicPr>
          <p:nvPr/>
        </p:nvPicPr>
        <p:blipFill>
          <a:blip r:embed="rId3" cstate="print">
            <a:lum bright="-20000"/>
          </a:blip>
          <a:srcRect/>
          <a:stretch>
            <a:fillRect/>
          </a:stretch>
        </p:blipFill>
        <p:spPr bwMode="auto">
          <a:xfrm>
            <a:off x="1331640" y="1196752"/>
            <a:ext cx="6408712" cy="5243493"/>
          </a:xfrm>
          <a:prstGeom prst="rect">
            <a:avLst/>
          </a:prstGeom>
          <a:ln>
            <a:noFill/>
          </a:ln>
          <a:effectLst>
            <a:softEdge rad="112500"/>
          </a:effectLst>
        </p:spPr>
      </p:pic>
      <p:sp>
        <p:nvSpPr>
          <p:cNvPr id="2" name="1 Título"/>
          <p:cNvSpPr>
            <a:spLocks noGrp="1"/>
          </p:cNvSpPr>
          <p:nvPr>
            <p:ph type="title"/>
          </p:nvPr>
        </p:nvSpPr>
        <p:spPr>
          <a:xfrm>
            <a:off x="395536" y="332656"/>
            <a:ext cx="8229600" cy="1143000"/>
          </a:xfrm>
        </p:spPr>
        <p:txBody>
          <a:bodyPr/>
          <a:lstStyle/>
          <a:p>
            <a:r>
              <a:rPr lang="es-MX" dirty="0" smtClean="0">
                <a:ln>
                  <a:solidFill>
                    <a:srgbClr val="FF0000"/>
                  </a:solidFill>
                </a:ln>
                <a:solidFill>
                  <a:srgbClr val="F220B6"/>
                </a:solidFill>
                <a:effectLst>
                  <a:glow rad="139700">
                    <a:schemeClr val="accent1">
                      <a:satMod val="175000"/>
                      <a:alpha val="40000"/>
                    </a:schemeClr>
                  </a:glow>
                </a:effectLst>
              </a:rPr>
              <a:t>DISCOGRAFIA “GREEN DAY”</a:t>
            </a:r>
            <a:endParaRPr lang="es-MX" dirty="0">
              <a:ln>
                <a:solidFill>
                  <a:srgbClr val="FF0000"/>
                </a:solidFill>
              </a:ln>
              <a:solidFill>
                <a:srgbClr val="F220B6"/>
              </a:solidFill>
              <a:effectLst>
                <a:glow rad="139700">
                  <a:schemeClr val="accent1">
                    <a:satMod val="175000"/>
                    <a:alpha val="40000"/>
                  </a:schemeClr>
                </a:glow>
              </a:effectLst>
            </a:endParaRPr>
          </a:p>
        </p:txBody>
      </p:sp>
      <p:sp>
        <p:nvSpPr>
          <p:cNvPr id="3" name="2 Marcador de contenido"/>
          <p:cNvSpPr>
            <a:spLocks noGrp="1"/>
          </p:cNvSpPr>
          <p:nvPr>
            <p:ph idx="1"/>
          </p:nvPr>
        </p:nvSpPr>
        <p:spPr/>
        <p:txBody>
          <a:bodyPr>
            <a:normAutofit fontScale="85000" lnSpcReduction="20000"/>
          </a:bodyPr>
          <a:lstStyle/>
          <a:p>
            <a:r>
              <a:rPr lang="es-MX" b="1" dirty="0">
                <a:solidFill>
                  <a:schemeClr val="bg1"/>
                </a:solidFill>
              </a:rPr>
              <a:t>Green Day es una banda estadounidense de </a:t>
            </a:r>
            <a:r>
              <a:rPr lang="es-MX" b="1" i="1" dirty="0">
                <a:solidFill>
                  <a:schemeClr val="bg1"/>
                </a:solidFill>
              </a:rPr>
              <a:t>punk </a:t>
            </a:r>
            <a:r>
              <a:rPr lang="es-MX" b="1" i="1" dirty="0" smtClean="0">
                <a:solidFill>
                  <a:schemeClr val="bg1"/>
                </a:solidFill>
              </a:rPr>
              <a:t>rock</a:t>
            </a:r>
            <a:r>
              <a:rPr lang="es-MX" b="1" dirty="0">
                <a:solidFill>
                  <a:schemeClr val="bg1"/>
                </a:solidFill>
              </a:rPr>
              <a:t> y </a:t>
            </a:r>
            <a:r>
              <a:rPr lang="es-MX" b="1" i="1" dirty="0">
                <a:solidFill>
                  <a:schemeClr val="bg1"/>
                </a:solidFill>
              </a:rPr>
              <a:t>pop </a:t>
            </a:r>
            <a:r>
              <a:rPr lang="es-MX" b="1" i="1" dirty="0" smtClean="0">
                <a:solidFill>
                  <a:schemeClr val="bg1"/>
                </a:solidFill>
              </a:rPr>
              <a:t>punk</a:t>
            </a:r>
            <a:r>
              <a:rPr lang="es-MX" b="1" dirty="0">
                <a:solidFill>
                  <a:schemeClr val="bg1"/>
                </a:solidFill>
              </a:rPr>
              <a:t> integrada originalmente por tres miembros; Billie </a:t>
            </a:r>
            <a:r>
              <a:rPr lang="es-MX" b="1" dirty="0" err="1">
                <a:solidFill>
                  <a:schemeClr val="bg1"/>
                </a:solidFill>
              </a:rPr>
              <a:t>Joe</a:t>
            </a:r>
            <a:r>
              <a:rPr lang="es-MX" b="1" dirty="0">
                <a:solidFill>
                  <a:schemeClr val="bg1"/>
                </a:solidFill>
              </a:rPr>
              <a:t> Armstrong (guitarras</a:t>
            </a:r>
            <a:r>
              <a:rPr lang="es-MX" b="1" dirty="0" smtClean="0">
                <a:solidFill>
                  <a:schemeClr val="bg1"/>
                </a:solidFill>
              </a:rPr>
              <a:t>, voz</a:t>
            </a:r>
            <a:r>
              <a:rPr lang="es-MX" b="1" dirty="0">
                <a:solidFill>
                  <a:schemeClr val="bg1"/>
                </a:solidFill>
              </a:rPr>
              <a:t>), Mike Dirnt (bajo, coros) y Tré Cool (batería). Esta formación estuvo vigente hasta el 2012, donde se integra su guitarrista de apoyo por más de una década; Jason White. El grupo originario de Oakland, California se gestó prematuramente en 1987 bajo el nombre de Sweet Children, con el baterista Al Sobrante. En 1989 se cambiaron al nombre actual y poco después del lanzamiento de su primer álbum de estudio (39/</a:t>
            </a:r>
            <a:r>
              <a:rPr lang="es-MX" b="1" dirty="0" err="1">
                <a:solidFill>
                  <a:schemeClr val="bg1"/>
                </a:solidFill>
              </a:rPr>
              <a:t>Smooth</a:t>
            </a:r>
            <a:r>
              <a:rPr lang="es-MX" b="1" dirty="0">
                <a:solidFill>
                  <a:schemeClr val="bg1"/>
                </a:solidFill>
              </a:rPr>
              <a:t>), Tré Cool reemplazó a Al Sobrante.</a:t>
            </a:r>
          </a:p>
        </p:txBody>
      </p:sp>
      <p:sp>
        <p:nvSpPr>
          <p:cNvPr id="4" name="3 Marcador de pie de página"/>
          <p:cNvSpPr>
            <a:spLocks noGrp="1"/>
          </p:cNvSpPr>
          <p:nvPr>
            <p:ph type="ftr" sz="quarter" idx="11"/>
          </p:nvPr>
        </p:nvSpPr>
        <p:spPr/>
        <p:txBody>
          <a:bodyPr/>
          <a:lstStyle/>
          <a:p>
            <a:r>
              <a:rPr lang="es-MX" smtClean="0"/>
              <a:t>ANTONIO ESTEBAN HUERTA</a:t>
            </a:r>
            <a:endParaRPr lang="es-MX" dirty="0"/>
          </a:p>
        </p:txBody>
      </p:sp>
      <p:sp>
        <p:nvSpPr>
          <p:cNvPr id="6" name="5 Flecha derecha">
            <a:hlinkClick r:id="" action="ppaction://hlinkshowjump?jump=nextslide"/>
          </p:cNvPr>
          <p:cNvSpPr/>
          <p:nvPr/>
        </p:nvSpPr>
        <p:spPr>
          <a:xfrm>
            <a:off x="7596336"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a:hlinkClick r:id="" action="ppaction://hlinkshowjump?jump=previousslide"/>
          </p:cNvPr>
          <p:cNvSpPr/>
          <p:nvPr/>
        </p:nvSpPr>
        <p:spPr>
          <a:xfrm rot="10800000">
            <a:off x="7020272"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Multiplicar">
            <a:hlinkClick r:id="" action="ppaction://hlinkshowjump?jump=endshow"/>
          </p:cNvPr>
          <p:cNvSpPr/>
          <p:nvPr/>
        </p:nvSpPr>
        <p:spPr>
          <a:xfrm>
            <a:off x="8643934" y="6309320"/>
            <a:ext cx="500066" cy="42862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9" name="8 Botón de acción: Volver">
            <a:hlinkClick r:id="" action="ppaction://hlinkshowjump?jump=firstslide" highlightClick="1"/>
          </p:cNvPr>
          <p:cNvSpPr/>
          <p:nvPr/>
        </p:nvSpPr>
        <p:spPr>
          <a:xfrm>
            <a:off x="8244408"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20688"/>
            <a:ext cx="8291264" cy="5577483"/>
          </a:xfrm>
        </p:spPr>
        <p:txBody>
          <a:bodyPr>
            <a:normAutofit fontScale="62500" lnSpcReduction="20000"/>
          </a:bodyPr>
          <a:lstStyle/>
          <a:p>
            <a:r>
              <a:rPr lang="es-MX" b="1" i="1" dirty="0">
                <a:solidFill>
                  <a:srgbClr val="FF0000"/>
                </a:solidFill>
              </a:rPr>
              <a:t>39/</a:t>
            </a:r>
            <a:r>
              <a:rPr lang="es-MX" b="1" i="1" dirty="0" err="1">
                <a:solidFill>
                  <a:srgbClr val="FF0000"/>
                </a:solidFill>
              </a:rPr>
              <a:t>Smooth</a:t>
            </a:r>
            <a:r>
              <a:rPr lang="es-MX" dirty="0">
                <a:solidFill>
                  <a:schemeClr val="bg1"/>
                </a:solidFill>
              </a:rPr>
              <a:t> (</a:t>
            </a:r>
            <a:r>
              <a:rPr lang="es-MX" i="1" dirty="0">
                <a:solidFill>
                  <a:schemeClr val="bg1"/>
                </a:solidFill>
              </a:rPr>
              <a:t>39/suave</a:t>
            </a:r>
            <a:r>
              <a:rPr lang="es-MX" dirty="0">
                <a:solidFill>
                  <a:schemeClr val="bg1"/>
                </a:solidFill>
              </a:rPr>
              <a:t> en español) es el primer álbum de estudio de la banda de punk rock americana Green Day. Se publicó el año 1990, conteniendo diez pistas o canciones</a:t>
            </a:r>
            <a:r>
              <a:rPr lang="es-MX" dirty="0" smtClean="0">
                <a:solidFill>
                  <a:schemeClr val="bg1"/>
                </a:solidFill>
              </a:rPr>
              <a:t>.</a:t>
            </a:r>
          </a:p>
          <a:p>
            <a:endParaRPr lang="es-MX" dirty="0" smtClean="0">
              <a:solidFill>
                <a:schemeClr val="bg1"/>
              </a:solidFill>
            </a:endParaRPr>
          </a:p>
          <a:p>
            <a:r>
              <a:rPr lang="es-MX" b="1" i="1" dirty="0" err="1">
                <a:solidFill>
                  <a:srgbClr val="FF0000"/>
                </a:solidFill>
              </a:rPr>
              <a:t>Kerplunk</a:t>
            </a:r>
            <a:r>
              <a:rPr lang="es-MX" dirty="0">
                <a:solidFill>
                  <a:schemeClr val="bg1"/>
                </a:solidFill>
              </a:rPr>
              <a:t> es el segundo álbum de Green Day. Fue lanzado al mercado en 1992 por Lookout! Records en Estados Unidos, el último que la banda lanzó con la discográfica independiente, y por el sello Epitaph en Europa</a:t>
            </a:r>
            <a:r>
              <a:rPr lang="es-MX" dirty="0" smtClean="0">
                <a:solidFill>
                  <a:schemeClr val="bg1"/>
                </a:solidFill>
              </a:rPr>
              <a:t>.</a:t>
            </a:r>
            <a:r>
              <a:rPr lang="es-MX" dirty="0">
                <a:solidFill>
                  <a:schemeClr val="bg1"/>
                </a:solidFill>
              </a:rPr>
              <a:t> </a:t>
            </a:r>
            <a:br>
              <a:rPr lang="es-MX" dirty="0">
                <a:solidFill>
                  <a:schemeClr val="bg1"/>
                </a:solidFill>
              </a:rPr>
            </a:br>
            <a:r>
              <a:rPr lang="es-MX" dirty="0">
                <a:solidFill>
                  <a:schemeClr val="bg1"/>
                </a:solidFill>
              </a:rPr>
              <a:t>El álbum contiene 12 canciones pero en versiones del CD contiene 4 canciones más del EP Sweet Children.</a:t>
            </a:r>
          </a:p>
          <a:p>
            <a:r>
              <a:rPr lang="es-MX" dirty="0">
                <a:solidFill>
                  <a:schemeClr val="bg1"/>
                </a:solidFill>
              </a:rPr>
              <a:t>Las letras fueron compuestas por Billie </a:t>
            </a:r>
            <a:r>
              <a:rPr lang="es-MX" dirty="0" err="1">
                <a:solidFill>
                  <a:schemeClr val="bg1"/>
                </a:solidFill>
              </a:rPr>
              <a:t>Joe</a:t>
            </a:r>
            <a:r>
              <a:rPr lang="es-MX" dirty="0">
                <a:solidFill>
                  <a:schemeClr val="bg1"/>
                </a:solidFill>
              </a:rPr>
              <a:t> Armstrong, con la excepción de "</a:t>
            </a:r>
            <a:r>
              <a:rPr lang="es-MX" dirty="0" err="1">
                <a:solidFill>
                  <a:schemeClr val="bg1"/>
                </a:solidFill>
              </a:rPr>
              <a:t>Dominated</a:t>
            </a:r>
            <a:r>
              <a:rPr lang="es-MX" dirty="0">
                <a:solidFill>
                  <a:schemeClr val="bg1"/>
                </a:solidFill>
              </a:rPr>
              <a:t> </a:t>
            </a:r>
            <a:r>
              <a:rPr lang="es-MX" dirty="0" err="1">
                <a:solidFill>
                  <a:schemeClr val="bg1"/>
                </a:solidFill>
              </a:rPr>
              <a:t>Love</a:t>
            </a:r>
            <a:r>
              <a:rPr lang="es-MX" dirty="0">
                <a:solidFill>
                  <a:schemeClr val="bg1"/>
                </a:solidFill>
              </a:rPr>
              <a:t> Slave" que fue escrita por Tré Cool</a:t>
            </a:r>
          </a:p>
          <a:p>
            <a:endParaRPr lang="es-MX" dirty="0" smtClean="0">
              <a:solidFill>
                <a:schemeClr val="bg1"/>
              </a:solidFill>
            </a:endParaRPr>
          </a:p>
          <a:p>
            <a:r>
              <a:rPr lang="es-MX" b="1" i="1" dirty="0" err="1">
                <a:solidFill>
                  <a:srgbClr val="FF0000"/>
                </a:solidFill>
              </a:rPr>
              <a:t>Dookie</a:t>
            </a:r>
            <a:r>
              <a:rPr lang="es-MX" dirty="0">
                <a:solidFill>
                  <a:schemeClr val="bg1"/>
                </a:solidFill>
              </a:rPr>
              <a:t> es el tercer álbum de estudio del grupo estadounidense de punk Green Day. El álbum fue la primera colaboración de la banda con Rob Cavallo. Lanzado el 1 de febrero de 1994 bajo el sello Reprise Records en Estados Unidos, </a:t>
            </a:r>
            <a:r>
              <a:rPr lang="es-MX" i="1" dirty="0" err="1">
                <a:solidFill>
                  <a:schemeClr val="bg1"/>
                </a:solidFill>
              </a:rPr>
              <a:t>Dookie</a:t>
            </a:r>
            <a:r>
              <a:rPr lang="es-MX" dirty="0">
                <a:solidFill>
                  <a:schemeClr val="bg1"/>
                </a:solidFill>
              </a:rPr>
              <a:t> se convirtió en un éxito en todo el mundo, consiguiendo llegar al puesto número dos en el </a:t>
            </a:r>
            <a:r>
              <a:rPr lang="es-MX" i="1" dirty="0" err="1">
                <a:solidFill>
                  <a:schemeClr val="bg1"/>
                </a:solidFill>
              </a:rPr>
              <a:t>Billboard</a:t>
            </a:r>
            <a:r>
              <a:rPr lang="es-MX" dirty="0">
                <a:solidFill>
                  <a:schemeClr val="bg1"/>
                </a:solidFill>
              </a:rPr>
              <a:t> 200 estadounidense y logrando entrar en las listas de seis países más.</a:t>
            </a:r>
          </a:p>
        </p:txBody>
      </p:sp>
      <p:sp>
        <p:nvSpPr>
          <p:cNvPr id="4" name="3 Marcador de pie de página"/>
          <p:cNvSpPr>
            <a:spLocks noGrp="1"/>
          </p:cNvSpPr>
          <p:nvPr>
            <p:ph type="ftr" sz="quarter" idx="11"/>
          </p:nvPr>
        </p:nvSpPr>
        <p:spPr/>
        <p:txBody>
          <a:bodyPr/>
          <a:lstStyle/>
          <a:p>
            <a:r>
              <a:rPr lang="es-MX" smtClean="0"/>
              <a:t>ANTONIO ESTEBAN HUERTA</a:t>
            </a:r>
            <a:endParaRPr lang="es-MX" dirty="0"/>
          </a:p>
        </p:txBody>
      </p:sp>
      <p:sp>
        <p:nvSpPr>
          <p:cNvPr id="5" name="4 Flecha derecha">
            <a:hlinkClick r:id="" action="ppaction://hlinkshowjump?jump=nextslide"/>
          </p:cNvPr>
          <p:cNvSpPr/>
          <p:nvPr/>
        </p:nvSpPr>
        <p:spPr>
          <a:xfrm>
            <a:off x="7596336"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a:hlinkClick r:id="" action="ppaction://hlinkshowjump?jump=previousslide"/>
          </p:cNvPr>
          <p:cNvSpPr/>
          <p:nvPr/>
        </p:nvSpPr>
        <p:spPr>
          <a:xfrm rot="10800000">
            <a:off x="7020272"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Multiplicar">
            <a:hlinkClick r:id="" action="ppaction://hlinkshowjump?jump=endshow"/>
          </p:cNvPr>
          <p:cNvSpPr/>
          <p:nvPr/>
        </p:nvSpPr>
        <p:spPr>
          <a:xfrm>
            <a:off x="8643934" y="6309320"/>
            <a:ext cx="500066" cy="42862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8" name="7 Botón de acción: Volver">
            <a:hlinkClick r:id="" action="ppaction://hlinkshowjump?jump=firstslide" highlightClick="1"/>
          </p:cNvPr>
          <p:cNvSpPr/>
          <p:nvPr/>
        </p:nvSpPr>
        <p:spPr>
          <a:xfrm>
            <a:off x="8244408"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
                                        <p:tgtEl>
                                          <p:spTgt spid="3">
                                            <p:txEl>
                                              <p:pRg st="2" end="2"/>
                                            </p:txEl>
                                          </p:spTgt>
                                        </p:tgtEl>
                                      </p:cBhvr>
                                    </p:animEffect>
                                    <p:anim calcmode="lin" valueType="num">
                                      <p:cBhvr>
                                        <p:cTn id="17"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
                                        <p:tgtEl>
                                          <p:spTgt spid="3">
                                            <p:txEl>
                                              <p:pRg st="3" end="3"/>
                                            </p:txEl>
                                          </p:spTgt>
                                        </p:tgtEl>
                                      </p:cBhvr>
                                    </p:animEffect>
                                    <p:anim calcmode="lin" valueType="num">
                                      <p:cBhvr>
                                        <p:cTn id="26"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
                                        <p:tgtEl>
                                          <p:spTgt spid="3">
                                            <p:txEl>
                                              <p:pRg st="5" end="5"/>
                                            </p:txEl>
                                          </p:spTgt>
                                        </p:tgtEl>
                                      </p:cBhvr>
                                    </p:animEffect>
                                    <p:anim calcmode="lin" valueType="num">
                                      <p:cBhvr>
                                        <p:cTn id="35"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4886003"/>
          </a:xfrm>
        </p:spPr>
        <p:txBody>
          <a:bodyPr>
            <a:normAutofit fontScale="62500" lnSpcReduction="20000"/>
          </a:bodyPr>
          <a:lstStyle/>
          <a:p>
            <a:r>
              <a:rPr lang="es-MX" b="1" i="1" dirty="0" err="1">
                <a:solidFill>
                  <a:srgbClr val="FF0000"/>
                </a:solidFill>
              </a:rPr>
              <a:t>Insomniac</a:t>
            </a:r>
            <a:r>
              <a:rPr lang="es-MX" dirty="0">
                <a:solidFill>
                  <a:schemeClr val="bg1"/>
                </a:solidFill>
              </a:rPr>
              <a:t> es el cuarto álbum de Green Day, lanzado en 1995 por Reprise </a:t>
            </a:r>
            <a:r>
              <a:rPr lang="es-MX" dirty="0" smtClean="0">
                <a:solidFill>
                  <a:schemeClr val="bg1"/>
                </a:solidFill>
              </a:rPr>
              <a:t>Records. Aunque </a:t>
            </a:r>
            <a:r>
              <a:rPr lang="es-MX" dirty="0">
                <a:solidFill>
                  <a:schemeClr val="bg1"/>
                </a:solidFill>
              </a:rPr>
              <a:t>en los Estados Unidos alcanzó el número 2 en las listas de ventas y llegó al doble disco de platino</a:t>
            </a:r>
            <a:r>
              <a:rPr lang="es-MX" dirty="0" smtClean="0">
                <a:solidFill>
                  <a:schemeClr val="bg1"/>
                </a:solidFill>
              </a:rPr>
              <a:t>,</a:t>
            </a:r>
            <a:r>
              <a:rPr lang="es-MX" dirty="0">
                <a:solidFill>
                  <a:schemeClr val="bg1"/>
                </a:solidFill>
              </a:rPr>
              <a:t> vendió mas 12 millones de copias en todo el mundo </a:t>
            </a:r>
            <a:r>
              <a:rPr lang="es-MX" dirty="0" err="1">
                <a:solidFill>
                  <a:schemeClr val="bg1"/>
                </a:solidFill>
              </a:rPr>
              <a:t>transformandose</a:t>
            </a:r>
            <a:r>
              <a:rPr lang="es-MX" dirty="0">
                <a:solidFill>
                  <a:schemeClr val="bg1"/>
                </a:solidFill>
              </a:rPr>
              <a:t> en uno de los discos mas exitosos de la carrera de la banda.</a:t>
            </a:r>
          </a:p>
          <a:p>
            <a:endParaRPr lang="es-MX" dirty="0" smtClean="0">
              <a:solidFill>
                <a:schemeClr val="bg1"/>
              </a:solidFill>
            </a:endParaRPr>
          </a:p>
          <a:p>
            <a:r>
              <a:rPr lang="es-MX" b="1" i="1" dirty="0" err="1">
                <a:solidFill>
                  <a:srgbClr val="FF0000"/>
                </a:solidFill>
              </a:rPr>
              <a:t>Nimrod</a:t>
            </a:r>
            <a:r>
              <a:rPr lang="es-MX" dirty="0">
                <a:solidFill>
                  <a:srgbClr val="FF0000"/>
                </a:solidFill>
              </a:rPr>
              <a:t> </a:t>
            </a:r>
            <a:r>
              <a:rPr lang="es-MX" dirty="0">
                <a:solidFill>
                  <a:schemeClr val="bg1"/>
                </a:solidFill>
              </a:rPr>
              <a:t>es el quinto álbum de estudio de la banda estadounidense de </a:t>
            </a:r>
            <a:r>
              <a:rPr lang="es-MX" i="1" dirty="0">
                <a:solidFill>
                  <a:schemeClr val="bg1"/>
                </a:solidFill>
              </a:rPr>
              <a:t>punk</a:t>
            </a:r>
            <a:r>
              <a:rPr lang="es-MX" dirty="0">
                <a:solidFill>
                  <a:schemeClr val="bg1"/>
                </a:solidFill>
              </a:rPr>
              <a:t> Green Day, publicado el 14 de octubre de 1997 a través del sello discográficoReprise </a:t>
            </a:r>
            <a:r>
              <a:rPr lang="es-MX" dirty="0" err="1" smtClean="0">
                <a:solidFill>
                  <a:schemeClr val="bg1"/>
                </a:solidFill>
              </a:rPr>
              <a:t>Records.Grabado</a:t>
            </a:r>
            <a:r>
              <a:rPr lang="es-MX" dirty="0" smtClean="0">
                <a:solidFill>
                  <a:schemeClr val="bg1"/>
                </a:solidFill>
              </a:rPr>
              <a:t> </a:t>
            </a:r>
            <a:r>
              <a:rPr lang="es-MX" dirty="0">
                <a:solidFill>
                  <a:schemeClr val="bg1"/>
                </a:solidFill>
              </a:rPr>
              <a:t>en </a:t>
            </a:r>
            <a:r>
              <a:rPr lang="es-MX" dirty="0" err="1">
                <a:solidFill>
                  <a:schemeClr val="bg1"/>
                </a:solidFill>
              </a:rPr>
              <a:t>Conway</a:t>
            </a:r>
            <a:r>
              <a:rPr lang="es-MX" dirty="0">
                <a:solidFill>
                  <a:schemeClr val="bg1"/>
                </a:solidFill>
              </a:rPr>
              <a:t> </a:t>
            </a:r>
            <a:r>
              <a:rPr lang="es-MX" dirty="0" err="1">
                <a:solidFill>
                  <a:schemeClr val="bg1"/>
                </a:solidFill>
              </a:rPr>
              <a:t>Studios</a:t>
            </a:r>
            <a:r>
              <a:rPr lang="es-MX" dirty="0">
                <a:solidFill>
                  <a:schemeClr val="bg1"/>
                </a:solidFill>
              </a:rPr>
              <a:t> en Los Ángeles, el álbum fue escrito con la intención de crear canciones sólidas en lugar de un álbum coherente. </a:t>
            </a:r>
            <a:endParaRPr lang="es-MX" dirty="0" smtClean="0">
              <a:solidFill>
                <a:schemeClr val="bg1"/>
              </a:solidFill>
            </a:endParaRPr>
          </a:p>
          <a:p>
            <a:endParaRPr lang="es-MX" dirty="0">
              <a:solidFill>
                <a:schemeClr val="bg1"/>
              </a:solidFill>
            </a:endParaRPr>
          </a:p>
          <a:p>
            <a:r>
              <a:rPr lang="es-MX" b="1" i="1" dirty="0" err="1">
                <a:solidFill>
                  <a:srgbClr val="FF0000"/>
                </a:solidFill>
              </a:rPr>
              <a:t>Warning</a:t>
            </a:r>
            <a:r>
              <a:rPr lang="es-MX" b="1" i="1" dirty="0">
                <a:solidFill>
                  <a:srgbClr val="FF0000"/>
                </a:solidFill>
              </a:rPr>
              <a:t>:</a:t>
            </a:r>
            <a:r>
              <a:rPr lang="es-MX" dirty="0">
                <a:solidFill>
                  <a:schemeClr val="bg1"/>
                </a:solidFill>
              </a:rPr>
              <a:t> (</a:t>
            </a:r>
            <a:r>
              <a:rPr lang="es-MX" i="1" dirty="0">
                <a:solidFill>
                  <a:schemeClr val="bg1"/>
                </a:solidFill>
              </a:rPr>
              <a:t>Advertencia:</a:t>
            </a:r>
            <a:r>
              <a:rPr lang="es-MX" dirty="0">
                <a:solidFill>
                  <a:schemeClr val="bg1"/>
                </a:solidFill>
              </a:rPr>
              <a:t> en español) es el sexto álbum de Green Day, para muchos es el álbum más melancólico, se caracteriza por la madurez en las letras escritas por Billie </a:t>
            </a:r>
            <a:r>
              <a:rPr lang="es-MX" dirty="0" err="1">
                <a:solidFill>
                  <a:schemeClr val="bg1"/>
                </a:solidFill>
              </a:rPr>
              <a:t>Joe</a:t>
            </a:r>
            <a:r>
              <a:rPr lang="es-MX" dirty="0">
                <a:solidFill>
                  <a:schemeClr val="bg1"/>
                </a:solidFill>
              </a:rPr>
              <a:t>. Salió en el 2000 con el sencillo "</a:t>
            </a:r>
            <a:r>
              <a:rPr lang="es-MX" dirty="0" err="1">
                <a:solidFill>
                  <a:schemeClr val="bg1"/>
                </a:solidFill>
              </a:rPr>
              <a:t>Minority</a:t>
            </a:r>
            <a:r>
              <a:rPr lang="es-MX" dirty="0">
                <a:solidFill>
                  <a:schemeClr val="bg1"/>
                </a:solidFill>
              </a:rPr>
              <a:t>", seguido de "</a:t>
            </a:r>
            <a:r>
              <a:rPr lang="es-MX" dirty="0" err="1">
                <a:solidFill>
                  <a:schemeClr val="bg1"/>
                </a:solidFill>
              </a:rPr>
              <a:t>Warning</a:t>
            </a:r>
            <a:r>
              <a:rPr lang="es-MX" dirty="0">
                <a:solidFill>
                  <a:schemeClr val="bg1"/>
                </a:solidFill>
              </a:rPr>
              <a:t>", "</a:t>
            </a:r>
            <a:r>
              <a:rPr lang="es-MX" dirty="0" err="1">
                <a:solidFill>
                  <a:schemeClr val="bg1"/>
                </a:solidFill>
              </a:rPr>
              <a:t>Waiting</a:t>
            </a:r>
            <a:r>
              <a:rPr lang="es-MX" dirty="0">
                <a:solidFill>
                  <a:schemeClr val="bg1"/>
                </a:solidFill>
              </a:rPr>
              <a:t>" y finalmente "</a:t>
            </a:r>
            <a:r>
              <a:rPr lang="es-MX" dirty="0" err="1">
                <a:solidFill>
                  <a:schemeClr val="bg1"/>
                </a:solidFill>
              </a:rPr>
              <a:t>Macy's</a:t>
            </a:r>
            <a:r>
              <a:rPr lang="es-MX" dirty="0">
                <a:solidFill>
                  <a:schemeClr val="bg1"/>
                </a:solidFill>
              </a:rPr>
              <a:t> Day </a:t>
            </a:r>
            <a:r>
              <a:rPr lang="es-MX" dirty="0" err="1">
                <a:solidFill>
                  <a:schemeClr val="bg1"/>
                </a:solidFill>
              </a:rPr>
              <a:t>Parade</a:t>
            </a:r>
            <a:r>
              <a:rPr lang="es-MX" dirty="0">
                <a:solidFill>
                  <a:schemeClr val="bg1"/>
                </a:solidFill>
              </a:rPr>
              <a:t>" que es la canción más seria del disco.</a:t>
            </a:r>
          </a:p>
        </p:txBody>
      </p:sp>
      <p:sp>
        <p:nvSpPr>
          <p:cNvPr id="4" name="3 Marcador de pie de página"/>
          <p:cNvSpPr>
            <a:spLocks noGrp="1"/>
          </p:cNvSpPr>
          <p:nvPr>
            <p:ph type="ftr" sz="quarter" idx="11"/>
          </p:nvPr>
        </p:nvSpPr>
        <p:spPr/>
        <p:txBody>
          <a:bodyPr/>
          <a:lstStyle/>
          <a:p>
            <a:r>
              <a:rPr lang="es-MX" smtClean="0"/>
              <a:t>ANTONIO ESTEBAN HUERTA</a:t>
            </a:r>
            <a:endParaRPr lang="es-MX" dirty="0"/>
          </a:p>
        </p:txBody>
      </p:sp>
      <p:sp>
        <p:nvSpPr>
          <p:cNvPr id="5" name="4 Flecha derecha">
            <a:hlinkClick r:id="" action="ppaction://hlinkshowjump?jump=nextslide"/>
          </p:cNvPr>
          <p:cNvSpPr/>
          <p:nvPr/>
        </p:nvSpPr>
        <p:spPr>
          <a:xfrm>
            <a:off x="7596336"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a:hlinkClick r:id="" action="ppaction://hlinkshowjump?jump=previousslide"/>
          </p:cNvPr>
          <p:cNvSpPr/>
          <p:nvPr/>
        </p:nvSpPr>
        <p:spPr>
          <a:xfrm rot="10800000">
            <a:off x="7020272"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Multiplicar">
            <a:hlinkClick r:id="" action="ppaction://hlinkshowjump?jump=endshow"/>
          </p:cNvPr>
          <p:cNvSpPr/>
          <p:nvPr/>
        </p:nvSpPr>
        <p:spPr>
          <a:xfrm>
            <a:off x="8643934" y="6309320"/>
            <a:ext cx="500066" cy="42862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8" name="7 Botón de acción: Volver">
            <a:hlinkClick r:id="" action="ppaction://hlinkshowjump?jump=firstslide" highlightClick="1"/>
          </p:cNvPr>
          <p:cNvSpPr/>
          <p:nvPr/>
        </p:nvSpPr>
        <p:spPr>
          <a:xfrm>
            <a:off x="8244408"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
                                        <p:tgtEl>
                                          <p:spTgt spid="3">
                                            <p:txEl>
                                              <p:pRg st="2" end="2"/>
                                            </p:txEl>
                                          </p:spTgt>
                                        </p:tgtEl>
                                      </p:cBhvr>
                                    </p:animEffect>
                                    <p:anim calcmode="lin" valueType="num">
                                      <p:cBhvr>
                                        <p:cTn id="17"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
                                        <p:tgtEl>
                                          <p:spTgt spid="3">
                                            <p:txEl>
                                              <p:pRg st="4" end="4"/>
                                            </p:txEl>
                                          </p:spTgt>
                                        </p:tgtEl>
                                      </p:cBhvr>
                                    </p:animEffect>
                                    <p:anim calcmode="lin" valueType="num">
                                      <p:cBhvr>
                                        <p:cTn id="26"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8229600" cy="4525963"/>
          </a:xfrm>
        </p:spPr>
        <p:txBody>
          <a:bodyPr>
            <a:noAutofit/>
          </a:bodyPr>
          <a:lstStyle/>
          <a:p>
            <a:r>
              <a:rPr lang="es-MX" sz="1800" b="1" i="1" dirty="0">
                <a:solidFill>
                  <a:srgbClr val="FF0000"/>
                </a:solidFill>
              </a:rPr>
              <a:t>American </a:t>
            </a:r>
            <a:r>
              <a:rPr lang="es-MX" sz="1800" b="1" i="1" dirty="0" err="1">
                <a:solidFill>
                  <a:srgbClr val="FF0000"/>
                </a:solidFill>
              </a:rPr>
              <a:t>Idiot</a:t>
            </a:r>
            <a:r>
              <a:rPr lang="es-MX" sz="1800" dirty="0">
                <a:solidFill>
                  <a:srgbClr val="FF0000"/>
                </a:solidFill>
              </a:rPr>
              <a:t> </a:t>
            </a:r>
            <a:r>
              <a:rPr lang="es-MX" sz="1800" dirty="0">
                <a:solidFill>
                  <a:schemeClr val="bg1"/>
                </a:solidFill>
              </a:rPr>
              <a:t>—en español: </a:t>
            </a:r>
            <a:r>
              <a:rPr lang="es-MX" sz="1800" i="1" dirty="0">
                <a:solidFill>
                  <a:schemeClr val="bg1"/>
                </a:solidFill>
              </a:rPr>
              <a:t>Idiota americano</a:t>
            </a:r>
            <a:r>
              <a:rPr lang="es-MX" sz="1800" dirty="0">
                <a:solidFill>
                  <a:schemeClr val="bg1"/>
                </a:solidFill>
              </a:rPr>
              <a:t>— es el séptimo álbum de estudio de la banda estadounidense de </a:t>
            </a:r>
            <a:r>
              <a:rPr lang="es-MX" sz="1800" i="1" dirty="0">
                <a:solidFill>
                  <a:schemeClr val="bg1"/>
                </a:solidFill>
              </a:rPr>
              <a:t>pop punk</a:t>
            </a:r>
            <a:r>
              <a:rPr lang="es-MX" sz="1800" dirty="0">
                <a:solidFill>
                  <a:schemeClr val="bg1"/>
                </a:solidFill>
              </a:rPr>
              <a:t> Green Day. El álbum fue producidopor Rob Cavallo y fue lanzado al mercado el 21 de septiembre de 2004 por el sello Reprise Records. </a:t>
            </a:r>
            <a:endParaRPr lang="es-MX" sz="1800" dirty="0" smtClean="0">
              <a:solidFill>
                <a:schemeClr val="bg1"/>
              </a:solidFill>
            </a:endParaRPr>
          </a:p>
          <a:p>
            <a:endParaRPr lang="es-MX" sz="1800" dirty="0" smtClean="0">
              <a:solidFill>
                <a:schemeClr val="bg1"/>
              </a:solidFill>
            </a:endParaRPr>
          </a:p>
          <a:p>
            <a:r>
              <a:rPr lang="es-MX" sz="1800" b="1" i="1" dirty="0">
                <a:solidFill>
                  <a:srgbClr val="FF0000"/>
                </a:solidFill>
              </a:rPr>
              <a:t>21st </a:t>
            </a:r>
            <a:r>
              <a:rPr lang="es-MX" sz="1800" b="1" i="1" dirty="0" err="1">
                <a:solidFill>
                  <a:srgbClr val="FF0000"/>
                </a:solidFill>
              </a:rPr>
              <a:t>Century</a:t>
            </a:r>
            <a:r>
              <a:rPr lang="es-MX" sz="1800" b="1" i="1" dirty="0">
                <a:solidFill>
                  <a:srgbClr val="FF0000"/>
                </a:solidFill>
              </a:rPr>
              <a:t> </a:t>
            </a:r>
            <a:r>
              <a:rPr lang="es-MX" sz="1800" b="1" i="1" dirty="0" err="1">
                <a:solidFill>
                  <a:srgbClr val="FF0000"/>
                </a:solidFill>
              </a:rPr>
              <a:t>Breakdown</a:t>
            </a:r>
            <a:r>
              <a:rPr lang="es-MX" sz="1800" dirty="0">
                <a:solidFill>
                  <a:schemeClr val="bg1"/>
                </a:solidFill>
              </a:rPr>
              <a:t> (en español, «la crisis del siglo XXI») es el octavo álbum de estudio de la banda estadounidense de </a:t>
            </a:r>
            <a:r>
              <a:rPr lang="es-MX" sz="1800" i="1" dirty="0">
                <a:solidFill>
                  <a:schemeClr val="bg1"/>
                </a:solidFill>
              </a:rPr>
              <a:t>punk</a:t>
            </a:r>
            <a:r>
              <a:rPr lang="es-MX" sz="1800" dirty="0">
                <a:solidFill>
                  <a:schemeClr val="bg1"/>
                </a:solidFill>
              </a:rPr>
              <a:t> Green Day. Se trata de la segunda ópera </a:t>
            </a:r>
            <a:r>
              <a:rPr lang="es-MX" sz="1800" i="1" dirty="0">
                <a:solidFill>
                  <a:schemeClr val="bg1"/>
                </a:solidFill>
              </a:rPr>
              <a:t>rock</a:t>
            </a:r>
            <a:r>
              <a:rPr lang="es-MX" sz="1800" dirty="0">
                <a:solidFill>
                  <a:schemeClr val="bg1"/>
                </a:solidFill>
              </a:rPr>
              <a:t> del grupo, siendo el anterior </a:t>
            </a:r>
            <a:r>
              <a:rPr lang="es-MX" sz="1800" i="1" dirty="0">
                <a:solidFill>
                  <a:schemeClr val="bg1"/>
                </a:solidFill>
              </a:rPr>
              <a:t>American </a:t>
            </a:r>
            <a:r>
              <a:rPr lang="es-MX" sz="1800" i="1" dirty="0" err="1">
                <a:solidFill>
                  <a:schemeClr val="bg1"/>
                </a:solidFill>
              </a:rPr>
              <a:t>Idiot</a:t>
            </a:r>
            <a:r>
              <a:rPr lang="es-MX" sz="1800" dirty="0">
                <a:solidFill>
                  <a:schemeClr val="bg1"/>
                </a:solidFill>
              </a:rPr>
              <a:t> y es el primero producido por </a:t>
            </a:r>
            <a:r>
              <a:rPr lang="es-MX" sz="1800" dirty="0" err="1">
                <a:solidFill>
                  <a:schemeClr val="bg1"/>
                </a:solidFill>
              </a:rPr>
              <a:t>Butch</a:t>
            </a:r>
            <a:r>
              <a:rPr lang="es-MX" sz="1800" dirty="0">
                <a:solidFill>
                  <a:schemeClr val="bg1"/>
                </a:solidFill>
              </a:rPr>
              <a:t> Vig. Green Day comenzó a trabajar en él en enero de 2006. El cantante y guitarrista Billie </a:t>
            </a:r>
            <a:r>
              <a:rPr lang="es-MX" sz="1800" dirty="0" err="1">
                <a:solidFill>
                  <a:schemeClr val="bg1"/>
                </a:solidFill>
              </a:rPr>
              <a:t>Joe</a:t>
            </a:r>
            <a:r>
              <a:rPr lang="es-MX" sz="1800" dirty="0">
                <a:solidFill>
                  <a:schemeClr val="bg1"/>
                </a:solidFill>
              </a:rPr>
              <a:t> Armstrong había compuesto 45 canciones hacia octubre de 2007, pero no se comenzó a grabar con Vig hasta enero de 2008. </a:t>
            </a:r>
            <a:endParaRPr lang="es-MX" sz="1800" dirty="0" smtClean="0">
              <a:solidFill>
                <a:schemeClr val="bg1"/>
              </a:solidFill>
            </a:endParaRPr>
          </a:p>
          <a:p>
            <a:endParaRPr lang="es-MX" sz="1800" dirty="0" smtClean="0">
              <a:solidFill>
                <a:schemeClr val="bg1"/>
              </a:solidFill>
            </a:endParaRPr>
          </a:p>
          <a:p>
            <a:r>
              <a:rPr lang="es-MX" sz="1800" b="1" i="1" dirty="0">
                <a:solidFill>
                  <a:srgbClr val="FF0000"/>
                </a:solidFill>
              </a:rPr>
              <a:t>¡Uno!, ¡Dos!, ¡Tré!</a:t>
            </a:r>
            <a:endParaRPr lang="es-MX" sz="1800" b="1" dirty="0">
              <a:solidFill>
                <a:srgbClr val="FF0000"/>
              </a:solidFill>
            </a:endParaRPr>
          </a:p>
          <a:p>
            <a:r>
              <a:rPr lang="es-MX" sz="1800" dirty="0">
                <a:solidFill>
                  <a:schemeClr val="bg1"/>
                </a:solidFill>
              </a:rPr>
              <a:t>Durante la segunda etapa de 21st </a:t>
            </a:r>
            <a:r>
              <a:rPr lang="es-MX" sz="1800" dirty="0" err="1">
                <a:solidFill>
                  <a:schemeClr val="bg1"/>
                </a:solidFill>
              </a:rPr>
              <a:t>Century</a:t>
            </a:r>
            <a:r>
              <a:rPr lang="es-MX" sz="1800" dirty="0">
                <a:solidFill>
                  <a:schemeClr val="bg1"/>
                </a:solidFill>
              </a:rPr>
              <a:t> </a:t>
            </a:r>
            <a:r>
              <a:rPr lang="es-MX" sz="1800" dirty="0" err="1">
                <a:solidFill>
                  <a:schemeClr val="bg1"/>
                </a:solidFill>
              </a:rPr>
              <a:t>Breakdown</a:t>
            </a:r>
            <a:r>
              <a:rPr lang="es-MX" sz="1800" dirty="0">
                <a:solidFill>
                  <a:schemeClr val="bg1"/>
                </a:solidFill>
              </a:rPr>
              <a:t> World Tour, la banda había declarado que se estaba escribiendo nuevo </a:t>
            </a:r>
            <a:r>
              <a:rPr lang="es-MX" sz="1800" dirty="0" smtClean="0">
                <a:solidFill>
                  <a:schemeClr val="bg1"/>
                </a:solidFill>
              </a:rPr>
              <a:t>material.</a:t>
            </a:r>
            <a:endParaRPr lang="es-MX" sz="1800" dirty="0">
              <a:solidFill>
                <a:schemeClr val="bg1"/>
              </a:solidFill>
            </a:endParaRPr>
          </a:p>
          <a:p>
            <a:r>
              <a:rPr lang="es-MX" sz="1800" dirty="0">
                <a:solidFill>
                  <a:schemeClr val="bg1"/>
                </a:solidFill>
              </a:rPr>
              <a:t>El 28 de agosto, la banda mencionó que el nuevo álbum en vivo se estaba grabando en un show en Denver, Colorado. Billie </a:t>
            </a:r>
            <a:r>
              <a:rPr lang="es-MX" sz="1800" dirty="0" err="1">
                <a:solidFill>
                  <a:schemeClr val="bg1"/>
                </a:solidFill>
              </a:rPr>
              <a:t>Joe</a:t>
            </a:r>
            <a:r>
              <a:rPr lang="es-MX" sz="1800" dirty="0">
                <a:solidFill>
                  <a:schemeClr val="bg1"/>
                </a:solidFill>
              </a:rPr>
              <a:t> Armstrong dijo a la audiencia, "</a:t>
            </a:r>
            <a:r>
              <a:rPr lang="es-MX" sz="1800" dirty="0" err="1">
                <a:solidFill>
                  <a:schemeClr val="bg1"/>
                </a:solidFill>
              </a:rPr>
              <a:t>Hey</a:t>
            </a:r>
            <a:r>
              <a:rPr lang="es-MX" sz="1800" dirty="0">
                <a:solidFill>
                  <a:schemeClr val="bg1"/>
                </a:solidFill>
              </a:rPr>
              <a:t>, sólo quiero decirte algo ahora mismo. Estamos grabando un álbum en vivo en este mismísimo momento", antes de tocar una "nueva" canción que se llama «Cigarettes and Valentines», que fue el título de un álbum inédito desde 2003.</a:t>
            </a:r>
          </a:p>
          <a:p>
            <a:endParaRPr lang="es-MX" sz="1800" dirty="0"/>
          </a:p>
        </p:txBody>
      </p:sp>
      <p:sp>
        <p:nvSpPr>
          <p:cNvPr id="4" name="3 Marcador de pie de página"/>
          <p:cNvSpPr>
            <a:spLocks noGrp="1"/>
          </p:cNvSpPr>
          <p:nvPr>
            <p:ph type="ftr" sz="quarter" idx="11"/>
          </p:nvPr>
        </p:nvSpPr>
        <p:spPr/>
        <p:txBody>
          <a:bodyPr/>
          <a:lstStyle/>
          <a:p>
            <a:r>
              <a:rPr lang="es-MX" smtClean="0"/>
              <a:t>ANTONIO ESTEBAN HUERTA</a:t>
            </a:r>
            <a:endParaRPr lang="es-MX" dirty="0"/>
          </a:p>
        </p:txBody>
      </p:sp>
      <p:sp>
        <p:nvSpPr>
          <p:cNvPr id="5" name="4 Flecha derecha">
            <a:hlinkClick r:id="" action="ppaction://hlinkshowjump?jump=nextslide"/>
          </p:cNvPr>
          <p:cNvSpPr/>
          <p:nvPr/>
        </p:nvSpPr>
        <p:spPr>
          <a:xfrm>
            <a:off x="7596336"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a:hlinkClick r:id="" action="ppaction://hlinkshowjump?jump=previousslide"/>
          </p:cNvPr>
          <p:cNvSpPr/>
          <p:nvPr/>
        </p:nvSpPr>
        <p:spPr>
          <a:xfrm rot="10800000">
            <a:off x="7020272"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Multiplicar">
            <a:hlinkClick r:id="" action="ppaction://hlinkshowjump?jump=endshow"/>
          </p:cNvPr>
          <p:cNvSpPr/>
          <p:nvPr/>
        </p:nvSpPr>
        <p:spPr>
          <a:xfrm>
            <a:off x="8643934" y="6309320"/>
            <a:ext cx="500066" cy="42862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8" name="7 Botón de acción: Volver">
            <a:hlinkClick r:id="" action="ppaction://hlinkshowjump?jump=firstslide" highlightClick="1"/>
          </p:cNvPr>
          <p:cNvSpPr/>
          <p:nvPr/>
        </p:nvSpPr>
        <p:spPr>
          <a:xfrm>
            <a:off x="8244408"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MX" smtClean="0"/>
              <a:t>ANTONIO ESTEBAN HUERTA</a:t>
            </a:r>
            <a:endParaRPr lang="es-MX" dirty="0"/>
          </a:p>
        </p:txBody>
      </p:sp>
      <p:pic>
        <p:nvPicPr>
          <p:cNvPr id="44034" name="Picture 2" descr="http://static.nme.com/images/2012GreenDayDookie950G211112.jpg"/>
          <p:cNvPicPr>
            <a:picLocks noChangeAspect="1" noChangeArrowheads="1"/>
          </p:cNvPicPr>
          <p:nvPr/>
        </p:nvPicPr>
        <p:blipFill>
          <a:blip r:embed="rId3" cstate="print"/>
          <a:srcRect/>
          <a:stretch>
            <a:fillRect/>
          </a:stretch>
        </p:blipFill>
        <p:spPr bwMode="auto">
          <a:xfrm>
            <a:off x="1" y="1"/>
            <a:ext cx="2996950" cy="2996951"/>
          </a:xfrm>
          <a:prstGeom prst="rect">
            <a:avLst/>
          </a:prstGeom>
          <a:noFill/>
        </p:spPr>
      </p:pic>
      <p:pic>
        <p:nvPicPr>
          <p:cNvPr id="44036" name="Picture 4" descr="http://img.aloschool.pe.s3.amazonaws.com/wp-content/uploads/2012/10/GreenDay.jpg"/>
          <p:cNvPicPr>
            <a:picLocks noChangeAspect="1" noChangeArrowheads="1"/>
          </p:cNvPicPr>
          <p:nvPr/>
        </p:nvPicPr>
        <p:blipFill>
          <a:blip r:embed="rId4" cstate="print"/>
          <a:srcRect/>
          <a:stretch>
            <a:fillRect/>
          </a:stretch>
        </p:blipFill>
        <p:spPr bwMode="auto">
          <a:xfrm>
            <a:off x="2987824" y="0"/>
            <a:ext cx="3352800" cy="2743201"/>
          </a:xfrm>
          <a:prstGeom prst="rect">
            <a:avLst/>
          </a:prstGeom>
          <a:noFill/>
        </p:spPr>
      </p:pic>
      <p:pic>
        <p:nvPicPr>
          <p:cNvPr id="44042" name="Picture 10" descr="http://images2.fanpop.com/images/photos/5000000/Green-Day-green-day-5095917-1024-768.jpg"/>
          <p:cNvPicPr>
            <a:picLocks noChangeAspect="1" noChangeArrowheads="1"/>
          </p:cNvPicPr>
          <p:nvPr/>
        </p:nvPicPr>
        <p:blipFill>
          <a:blip r:embed="rId5" cstate="print"/>
          <a:srcRect/>
          <a:stretch>
            <a:fillRect/>
          </a:stretch>
        </p:blipFill>
        <p:spPr bwMode="auto">
          <a:xfrm>
            <a:off x="6327105" y="0"/>
            <a:ext cx="2816895" cy="2112671"/>
          </a:xfrm>
          <a:prstGeom prst="rect">
            <a:avLst/>
          </a:prstGeom>
          <a:noFill/>
        </p:spPr>
      </p:pic>
      <p:pic>
        <p:nvPicPr>
          <p:cNvPr id="44044" name="Picture 12" descr="http://4.bp.blogspot.com/_lOpiowIHgT4/TKtBWC6U8dI/AAAAAAAADwY/p01CbSersOI/s400/Green_Day_-_warning%5b1"/>
          <p:cNvPicPr>
            <a:picLocks noChangeAspect="1" noChangeArrowheads="1"/>
          </p:cNvPicPr>
          <p:nvPr/>
        </p:nvPicPr>
        <p:blipFill>
          <a:blip r:embed="rId6" cstate="print"/>
          <a:srcRect/>
          <a:stretch>
            <a:fillRect/>
          </a:stretch>
        </p:blipFill>
        <p:spPr bwMode="auto">
          <a:xfrm>
            <a:off x="0" y="2996952"/>
            <a:ext cx="2857500" cy="2857500"/>
          </a:xfrm>
          <a:prstGeom prst="rect">
            <a:avLst/>
          </a:prstGeom>
          <a:noFill/>
        </p:spPr>
      </p:pic>
      <p:pic>
        <p:nvPicPr>
          <p:cNvPr id="44046" name="Picture 14" descr="http://3.bp.blogspot.com/-lOENFAEjKaE/UPL7wloMqcI/AAAAAAAAAXk/C_0KkySRsfU/s1600/Green+Day++Nimrod.jpg"/>
          <p:cNvPicPr>
            <a:picLocks noChangeAspect="1" noChangeArrowheads="1"/>
          </p:cNvPicPr>
          <p:nvPr/>
        </p:nvPicPr>
        <p:blipFill>
          <a:blip r:embed="rId7" cstate="print"/>
          <a:srcRect/>
          <a:stretch>
            <a:fillRect/>
          </a:stretch>
        </p:blipFill>
        <p:spPr bwMode="auto">
          <a:xfrm>
            <a:off x="1115616" y="4193704"/>
            <a:ext cx="2677467" cy="2664296"/>
          </a:xfrm>
          <a:prstGeom prst="rect">
            <a:avLst/>
          </a:prstGeom>
          <a:noFill/>
        </p:spPr>
      </p:pic>
      <p:pic>
        <p:nvPicPr>
          <p:cNvPr id="44048" name="Picture 16" descr="http://www.unblogged.net/wp-content/uploads/2009/02/green_day-21st-century-breakdown.jpg"/>
          <p:cNvPicPr>
            <a:picLocks noChangeAspect="1" noChangeArrowheads="1"/>
          </p:cNvPicPr>
          <p:nvPr/>
        </p:nvPicPr>
        <p:blipFill>
          <a:blip r:embed="rId8" cstate="print"/>
          <a:srcRect/>
          <a:stretch>
            <a:fillRect/>
          </a:stretch>
        </p:blipFill>
        <p:spPr bwMode="auto">
          <a:xfrm>
            <a:off x="6372200" y="2060848"/>
            <a:ext cx="2771800" cy="2771800"/>
          </a:xfrm>
          <a:prstGeom prst="rect">
            <a:avLst/>
          </a:prstGeom>
          <a:noFill/>
        </p:spPr>
      </p:pic>
      <p:pic>
        <p:nvPicPr>
          <p:cNvPr id="44050" name="Picture 18" descr="http://25.media.tumblr.com/tumblr_m854cxKjxC1rccwc7o1_500.jpg"/>
          <p:cNvPicPr>
            <a:picLocks noChangeAspect="1" noChangeArrowheads="1"/>
          </p:cNvPicPr>
          <p:nvPr/>
        </p:nvPicPr>
        <p:blipFill>
          <a:blip r:embed="rId9" cstate="print"/>
          <a:srcRect/>
          <a:stretch>
            <a:fillRect/>
          </a:stretch>
        </p:blipFill>
        <p:spPr bwMode="auto">
          <a:xfrm>
            <a:off x="2843808" y="2708920"/>
            <a:ext cx="3528392" cy="2808312"/>
          </a:xfrm>
          <a:prstGeom prst="rect">
            <a:avLst/>
          </a:prstGeom>
          <a:noFill/>
        </p:spPr>
      </p:pic>
      <p:pic>
        <p:nvPicPr>
          <p:cNvPr id="44038" name="Picture 6" descr="http://www.revistavicio.com/wp-content/uploads/2013/01/Uno-Dos-Tr-Wallpaper-green-day-32025004-1366-766-1.jpg"/>
          <p:cNvPicPr>
            <a:picLocks noChangeAspect="1" noChangeArrowheads="1"/>
          </p:cNvPicPr>
          <p:nvPr/>
        </p:nvPicPr>
        <p:blipFill>
          <a:blip r:embed="rId10" cstate="print"/>
          <a:srcRect/>
          <a:stretch>
            <a:fillRect/>
          </a:stretch>
        </p:blipFill>
        <p:spPr bwMode="auto">
          <a:xfrm>
            <a:off x="5468913" y="4797153"/>
            <a:ext cx="3675088" cy="2060848"/>
          </a:xfrm>
          <a:prstGeom prst="rect">
            <a:avLst/>
          </a:prstGeom>
          <a:noFill/>
        </p:spPr>
      </p:pic>
      <p:sp>
        <p:nvSpPr>
          <p:cNvPr id="12" name="11 Flecha derecha">
            <a:hlinkClick r:id="" action="ppaction://hlinkshowjump?jump=previousslide"/>
          </p:cNvPr>
          <p:cNvSpPr/>
          <p:nvPr/>
        </p:nvSpPr>
        <p:spPr>
          <a:xfrm rot="10800000">
            <a:off x="7524328"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Multiplicar">
            <a:hlinkClick r:id="" action="ppaction://hlinkshowjump?jump=endshow"/>
          </p:cNvPr>
          <p:cNvSpPr/>
          <p:nvPr/>
        </p:nvSpPr>
        <p:spPr>
          <a:xfrm>
            <a:off x="8643934" y="6309320"/>
            <a:ext cx="500066" cy="42862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4" name="13 Botón de acción: Volver">
            <a:hlinkClick r:id="" action="ppaction://hlinkshowjump?jump=firstslide" highlightClick="1"/>
          </p:cNvPr>
          <p:cNvSpPr/>
          <p:nvPr/>
        </p:nvSpPr>
        <p:spPr>
          <a:xfrm>
            <a:off x="8244408"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MX" dirty="0" smtClean="0"/>
              <a:t>ANTONIO ESTEBAN HUERTA</a:t>
            </a:r>
            <a:endParaRPr lang="es-MX" dirty="0"/>
          </a:p>
        </p:txBody>
      </p:sp>
      <p:sp>
        <p:nvSpPr>
          <p:cNvPr id="5" name="4 CuadroTexto"/>
          <p:cNvSpPr txBox="1"/>
          <p:nvPr/>
        </p:nvSpPr>
        <p:spPr>
          <a:xfrm>
            <a:off x="1403648" y="1772816"/>
            <a:ext cx="6552728" cy="3139321"/>
          </a:xfrm>
          <a:prstGeom prst="rect">
            <a:avLst/>
          </a:prstGeom>
          <a:noFill/>
        </p:spPr>
        <p:txBody>
          <a:bodyPr wrap="square" rtlCol="0">
            <a:spAutoFit/>
          </a:bodyPr>
          <a:lstStyle/>
          <a:p>
            <a:pPr algn="ctr"/>
            <a:r>
              <a:rPr lang="es-MX" sz="6600" dirty="0" smtClean="0">
                <a:solidFill>
                  <a:schemeClr val="bg1"/>
                </a:solidFill>
                <a:latin typeface="Showcard Gothic" pitchFamily="82" charset="0"/>
              </a:rPr>
              <a:t>BIOGRAFIA DE MI ARTISTA FAVORITO</a:t>
            </a:r>
            <a:endParaRPr lang="es-MX" sz="6600" dirty="0">
              <a:solidFill>
                <a:schemeClr val="bg1"/>
              </a:solidFill>
              <a:latin typeface="Showcard Gothic" pitchFamily="82" charset="0"/>
            </a:endParaRPr>
          </a:p>
        </p:txBody>
      </p:sp>
      <p:sp>
        <p:nvSpPr>
          <p:cNvPr id="7" name="6 Flecha derecha">
            <a:hlinkClick r:id="" action="ppaction://hlinkshowjump?jump=nextslide"/>
          </p:cNvPr>
          <p:cNvSpPr/>
          <p:nvPr/>
        </p:nvSpPr>
        <p:spPr>
          <a:xfrm>
            <a:off x="7596336"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a:hlinkClick r:id="" action="ppaction://hlinkshowjump?jump=previousslide"/>
          </p:cNvPr>
          <p:cNvSpPr/>
          <p:nvPr/>
        </p:nvSpPr>
        <p:spPr>
          <a:xfrm rot="10800000">
            <a:off x="7020272"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Multiplicar">
            <a:hlinkClick r:id="" action="ppaction://hlinkshowjump?jump=endshow"/>
          </p:cNvPr>
          <p:cNvSpPr/>
          <p:nvPr/>
        </p:nvSpPr>
        <p:spPr>
          <a:xfrm>
            <a:off x="8643934" y="6309320"/>
            <a:ext cx="500066" cy="42862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0" name="9 Botón de acción: Volver">
            <a:hlinkClick r:id="" action="ppaction://hlinkshowjump?jump=firstslide" highlightClick="1"/>
          </p:cNvPr>
          <p:cNvSpPr/>
          <p:nvPr/>
        </p:nvSpPr>
        <p:spPr>
          <a:xfrm>
            <a:off x="8244408"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0" y="6309320"/>
            <a:ext cx="2895600" cy="365125"/>
          </a:xfrm>
        </p:spPr>
        <p:txBody>
          <a:bodyPr/>
          <a:lstStyle/>
          <a:p>
            <a:r>
              <a:rPr lang="es-MX" dirty="0" smtClean="0"/>
              <a:t>ANTONIO ESTEBAN HUERTA</a:t>
            </a:r>
            <a:endParaRPr lang="es-MX" dirty="0"/>
          </a:p>
        </p:txBody>
      </p:sp>
      <p:sp>
        <p:nvSpPr>
          <p:cNvPr id="5" name="4 Rectángulo"/>
          <p:cNvSpPr/>
          <p:nvPr/>
        </p:nvSpPr>
        <p:spPr>
          <a:xfrm rot="20266316">
            <a:off x="2485410" y="34277"/>
            <a:ext cx="5248190" cy="1801062"/>
          </a:xfrm>
          <a:prstGeom prst="rect">
            <a:avLst/>
          </a:prstGeom>
          <a:noFill/>
        </p:spPr>
        <p:txBody>
          <a:bodyPr wrap="none" lIns="91440" tIns="45720" rIns="91440" bIns="45720">
            <a:prstTxWarp prst="textCascadeUp">
              <a:avLst/>
            </a:prstTxWarp>
            <a:spAutoFit/>
            <a:scene3d>
              <a:camera prst="isometricLeftDown"/>
              <a:lightRig rig="threePt" dir="t"/>
            </a:scene3d>
          </a:bodyPr>
          <a:lstStyle/>
          <a:p>
            <a:pPr algn="ctr"/>
            <a:r>
              <a:rPr lang="es-ES" sz="5400" b="1" cap="none" spc="0" dirty="0" smtClean="0">
                <a:ln w="31550" cmpd="sng">
                  <a:solidFill>
                    <a:srgbClr val="00B050"/>
                  </a:solidFill>
                  <a:prstDash val="solid"/>
                </a:ln>
                <a:solidFill>
                  <a:srgbClr val="F220B6"/>
                </a:solidFill>
                <a:effectLst>
                  <a:outerShdw blurRad="50800" dist="38100" dir="10800000" algn="r" rotWithShape="0">
                    <a:prstClr val="black">
                      <a:alpha val="40000"/>
                    </a:prstClr>
                  </a:outerShdw>
                </a:effectLst>
                <a:latin typeface="Arial Black" pitchFamily="34" charset="0"/>
              </a:rPr>
              <a:t>GREEN DAY</a:t>
            </a:r>
            <a:endParaRPr lang="es-ES" sz="5400" b="1" cap="none" spc="0" dirty="0">
              <a:ln w="31550" cmpd="sng">
                <a:solidFill>
                  <a:srgbClr val="00B050"/>
                </a:solidFill>
                <a:prstDash val="solid"/>
              </a:ln>
              <a:solidFill>
                <a:srgbClr val="F220B6"/>
              </a:solidFill>
              <a:effectLst>
                <a:outerShdw blurRad="50800" dist="38100" dir="10800000" algn="r" rotWithShape="0">
                  <a:prstClr val="black">
                    <a:alpha val="40000"/>
                  </a:prstClr>
                </a:outerShdw>
              </a:effectLst>
              <a:latin typeface="Arial Black" pitchFamily="34" charset="0"/>
            </a:endParaRPr>
          </a:p>
        </p:txBody>
      </p:sp>
      <p:pic>
        <p:nvPicPr>
          <p:cNvPr id="10242" name="Picture 2" descr="http://egghead23.files.wordpress.com/2009/06/green-day-5.jpg"/>
          <p:cNvPicPr>
            <a:picLocks noChangeAspect="1" noChangeArrowheads="1"/>
          </p:cNvPicPr>
          <p:nvPr/>
        </p:nvPicPr>
        <p:blipFill>
          <a:blip r:embed="rId3" cstate="print"/>
          <a:srcRect/>
          <a:stretch>
            <a:fillRect/>
          </a:stretch>
        </p:blipFill>
        <p:spPr bwMode="auto">
          <a:xfrm>
            <a:off x="2051720" y="1556792"/>
            <a:ext cx="5292080" cy="3969060"/>
          </a:xfrm>
          <a:prstGeom prst="rect">
            <a:avLst/>
          </a:prstGeom>
          <a:ln>
            <a:noFill/>
          </a:ln>
          <a:effectLst>
            <a:reflection blurRad="12700" stA="30000" endPos="30000" dist="5000" dir="5400000" sy="-100000" algn="bl" rotWithShape="0"/>
          </a:effectLst>
          <a:scene3d>
            <a:camera prst="perspectiveLeft"/>
            <a:lightRig rig="threePt" dir="t">
              <a:rot lat="0" lon="0" rev="2700000"/>
            </a:lightRig>
          </a:scene3d>
          <a:sp3d>
            <a:bevelT w="63500" h="50800"/>
          </a:sp3d>
        </p:spPr>
      </p:pic>
      <p:sp>
        <p:nvSpPr>
          <p:cNvPr id="7" name="6 Rectángulo"/>
          <p:cNvSpPr/>
          <p:nvPr/>
        </p:nvSpPr>
        <p:spPr>
          <a:xfrm rot="196233">
            <a:off x="342831" y="5330861"/>
            <a:ext cx="8638903" cy="923330"/>
          </a:xfrm>
          <a:prstGeom prst="rect">
            <a:avLst/>
          </a:prstGeom>
          <a:noFill/>
        </p:spPr>
        <p:txBody>
          <a:bodyPr wrap="none" lIns="91440" tIns="45720" rIns="91440" bIns="45720">
            <a:spAutoFit/>
          </a:bodyPr>
          <a:lstStyle/>
          <a:p>
            <a:pPr algn="ctr"/>
            <a:r>
              <a:rPr lang="es-ES" sz="5400" b="1" cap="none" spc="300" dirty="0" smtClean="0">
                <a:ln w="11430" cmpd="sng">
                  <a:solidFill>
                    <a:schemeClr val="bg1"/>
                  </a:solidFill>
                  <a:prstDash val="solid"/>
                  <a:miter lim="800000"/>
                </a:ln>
                <a:solidFill>
                  <a:srgbClr val="FF0000"/>
                </a:solidFill>
                <a:effectLst>
                  <a:glow rad="139700">
                    <a:schemeClr val="accent1">
                      <a:satMod val="175000"/>
                      <a:alpha val="40000"/>
                    </a:schemeClr>
                  </a:glow>
                </a:effectLst>
                <a:latin typeface="Showcard Gothic" pitchFamily="82" charset="0"/>
              </a:rPr>
              <a:t>BILLIE JOE ARMSTRONG</a:t>
            </a:r>
            <a:endParaRPr lang="es-ES" sz="5400" b="1" cap="none" spc="300" dirty="0">
              <a:ln w="11430" cmpd="sng">
                <a:solidFill>
                  <a:schemeClr val="bg1"/>
                </a:solidFill>
                <a:prstDash val="solid"/>
                <a:miter lim="800000"/>
              </a:ln>
              <a:solidFill>
                <a:srgbClr val="FF0000"/>
              </a:solidFill>
              <a:effectLst>
                <a:glow rad="139700">
                  <a:schemeClr val="accent1">
                    <a:satMod val="175000"/>
                    <a:alpha val="40000"/>
                  </a:schemeClr>
                </a:glow>
              </a:effectLst>
              <a:latin typeface="Showcard Gothic" pitchFamily="82" charset="0"/>
            </a:endParaRPr>
          </a:p>
        </p:txBody>
      </p:sp>
      <p:sp>
        <p:nvSpPr>
          <p:cNvPr id="6" name="5 Flecha derecha">
            <a:hlinkClick r:id="" action="ppaction://hlinkshowjump?jump=nextslide"/>
          </p:cNvPr>
          <p:cNvSpPr/>
          <p:nvPr/>
        </p:nvSpPr>
        <p:spPr>
          <a:xfrm>
            <a:off x="7596336"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a:hlinkClick r:id="" action="ppaction://hlinkshowjump?jump=previousslide"/>
          </p:cNvPr>
          <p:cNvSpPr/>
          <p:nvPr/>
        </p:nvSpPr>
        <p:spPr>
          <a:xfrm rot="10800000">
            <a:off x="7020272"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Multiplicar">
            <a:hlinkClick r:id="" action="ppaction://hlinkshowjump?jump=endshow"/>
          </p:cNvPr>
          <p:cNvSpPr/>
          <p:nvPr/>
        </p:nvSpPr>
        <p:spPr>
          <a:xfrm>
            <a:off x="8643934" y="6309320"/>
            <a:ext cx="500066" cy="42862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0" name="9 Botón de acción: Volver">
            <a:hlinkClick r:id="" action="ppaction://hlinkshowjump?jump=firstslide" highlightClick="1"/>
          </p:cNvPr>
          <p:cNvSpPr/>
          <p:nvPr/>
        </p:nvSpPr>
        <p:spPr>
          <a:xfrm>
            <a:off x="8244408"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grpId="1" nodeType="clickEffect">
                                  <p:stCondLst>
                                    <p:cond delay="0"/>
                                  </p:stCondLst>
                                  <p:childTnLst>
                                    <p:animClr clrSpc="hsl">
                                      <p:cBhvr override="childStyle">
                                        <p:cTn id="14" dur="500" fill="hold"/>
                                        <p:tgtEl>
                                          <p:spTgt spid="5"/>
                                        </p:tgtEl>
                                        <p:attrNameLst>
                                          <p:attrName>style.color</p:attrName>
                                        </p:attrNameLst>
                                      </p:cBhvr>
                                      <p:by>
                                        <p:hsl h="7200000" s="0" l="0"/>
                                      </p:by>
                                    </p:animClr>
                                    <p:animClr clrSpc="hsl">
                                      <p:cBhvr>
                                        <p:cTn id="15" dur="500" fill="hold"/>
                                        <p:tgtEl>
                                          <p:spTgt spid="5"/>
                                        </p:tgtEl>
                                        <p:attrNameLst>
                                          <p:attrName>fillcolor</p:attrName>
                                        </p:attrNameLst>
                                      </p:cBhvr>
                                      <p:by>
                                        <p:hsl h="7200000" s="0" l="0"/>
                                      </p:by>
                                    </p:animClr>
                                    <p:animClr clrSpc="hsl">
                                      <p:cBhvr>
                                        <p:cTn id="16" dur="500" fill="hold"/>
                                        <p:tgtEl>
                                          <p:spTgt spid="5"/>
                                        </p:tgtEl>
                                        <p:attrNameLst>
                                          <p:attrName>stroke.color</p:attrName>
                                        </p:attrNameLst>
                                      </p:cBhvr>
                                      <p:by>
                                        <p:hsl h="7200000" s="0" l="0"/>
                                      </p:by>
                                    </p:animClr>
                                    <p:set>
                                      <p:cBhvr>
                                        <p:cTn id="17" dur="500" fill="hold"/>
                                        <p:tgtEl>
                                          <p:spTgt spid="5"/>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fade">
                                      <p:cBhvr>
                                        <p:cTn id="22" dur="2000"/>
                                        <p:tgtEl>
                                          <p:spTgt spid="10242"/>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 calcmode="lin" valueType="num">
                                      <p:cBhvr>
                                        <p:cTn id="2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MX" b="1" dirty="0">
                <a:solidFill>
                  <a:schemeClr val="bg1"/>
                </a:solidFill>
              </a:rPr>
              <a:t>Billie Joe Armstrong</a:t>
            </a:r>
            <a:r>
              <a:rPr lang="es-MX" dirty="0">
                <a:solidFill>
                  <a:schemeClr val="bg1"/>
                </a:solidFill>
              </a:rPr>
              <a:t> (n. 17 de febrero de </a:t>
            </a:r>
            <a:r>
              <a:rPr lang="es-MX" dirty="0" smtClean="0">
                <a:solidFill>
                  <a:schemeClr val="bg1"/>
                </a:solidFill>
              </a:rPr>
              <a:t>1972) mejor conocido </a:t>
            </a:r>
            <a:r>
              <a:rPr lang="es-MX" dirty="0">
                <a:solidFill>
                  <a:schemeClr val="bg1"/>
                </a:solidFill>
              </a:rPr>
              <a:t>como el cantante principal, compositor y guitarrista de la banda de Punk Rock, Green Day. También es el guitarrista y cantante de la banda rock Pinhead Gunpowder, vocalista del grupo garage rock Foxboro Hot Tubs y cantante y guitarrista de la banda new wave, The Network.</a:t>
            </a:r>
          </a:p>
        </p:txBody>
      </p:sp>
      <p:sp>
        <p:nvSpPr>
          <p:cNvPr id="4" name="3 Marcador de pie de página"/>
          <p:cNvSpPr>
            <a:spLocks noGrp="1"/>
          </p:cNvSpPr>
          <p:nvPr>
            <p:ph type="ftr" sz="quarter" idx="11"/>
          </p:nvPr>
        </p:nvSpPr>
        <p:spPr/>
        <p:txBody>
          <a:bodyPr/>
          <a:lstStyle/>
          <a:p>
            <a:r>
              <a:rPr lang="es-MX" dirty="0" smtClean="0"/>
              <a:t>ANTONIO ESTEBAN HUERTA</a:t>
            </a:r>
            <a:endParaRPr lang="es-MX" dirty="0"/>
          </a:p>
        </p:txBody>
      </p:sp>
      <p:sp>
        <p:nvSpPr>
          <p:cNvPr id="5" name="4 CuadroTexto"/>
          <p:cNvSpPr txBox="1"/>
          <p:nvPr/>
        </p:nvSpPr>
        <p:spPr>
          <a:xfrm rot="364431">
            <a:off x="1259632" y="548680"/>
            <a:ext cx="6120680" cy="646331"/>
          </a:xfrm>
          <a:prstGeom prst="rect">
            <a:avLst/>
          </a:prstGeom>
          <a:noFill/>
        </p:spPr>
        <p:txBody>
          <a:bodyPr wrap="square" rtlCol="0">
            <a:spAutoFit/>
          </a:bodyPr>
          <a:lstStyle/>
          <a:p>
            <a:pPr algn="ctr"/>
            <a:r>
              <a:rPr lang="es-MX" sz="3600" b="1" dirty="0" smtClean="0">
                <a:solidFill>
                  <a:srgbClr val="FF0000"/>
                </a:solidFill>
                <a:latin typeface="Berlin Sans FB" pitchFamily="34" charset="0"/>
              </a:rPr>
              <a:t>BILLIE JOE ARMSTRONG</a:t>
            </a:r>
            <a:endParaRPr lang="es-MX" sz="3600" b="1" dirty="0">
              <a:solidFill>
                <a:srgbClr val="FF0000"/>
              </a:solidFill>
              <a:latin typeface="Berlin Sans FB" pitchFamily="34" charset="0"/>
            </a:endParaRPr>
          </a:p>
        </p:txBody>
      </p:sp>
      <p:sp>
        <p:nvSpPr>
          <p:cNvPr id="6" name="5 Flecha derecha">
            <a:hlinkClick r:id="" action="ppaction://hlinkshowjump?jump=nextslide"/>
          </p:cNvPr>
          <p:cNvSpPr/>
          <p:nvPr/>
        </p:nvSpPr>
        <p:spPr>
          <a:xfrm>
            <a:off x="7596336"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a:hlinkClick r:id="" action="ppaction://hlinkshowjump?jump=previousslide"/>
          </p:cNvPr>
          <p:cNvSpPr/>
          <p:nvPr/>
        </p:nvSpPr>
        <p:spPr>
          <a:xfrm rot="10800000">
            <a:off x="7020272"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Multiplicar">
            <a:hlinkClick r:id="" action="ppaction://hlinkshowjump?jump=endshow"/>
          </p:cNvPr>
          <p:cNvSpPr/>
          <p:nvPr/>
        </p:nvSpPr>
        <p:spPr>
          <a:xfrm>
            <a:off x="8643934" y="6309320"/>
            <a:ext cx="500066" cy="42862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9" name="8 Botón de acción: Volver">
            <a:hlinkClick r:id="" action="ppaction://hlinkshowjump?jump=firstslide" highlightClick="1"/>
          </p:cNvPr>
          <p:cNvSpPr/>
          <p:nvPr/>
        </p:nvSpPr>
        <p:spPr>
          <a:xfrm>
            <a:off x="8244408"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r>
              <a:rPr lang="es-MX" dirty="0">
                <a:solidFill>
                  <a:srgbClr val="00B0F0"/>
                </a:solidFill>
              </a:rPr>
              <a:t>Criado en Rodeo, California, Armstrong desarrolló un interés por la música a una temprana edad y grabó su primera canción a los cinco años. Conoció a Mike Dirnt en la escuela primaria y los dos al instante en su interés mutuo en la música crearon la banda Sweet Children, cuando ellos tenían 15 años. La banda cambió su nombre a Green Day y posteriormente lograron un éxito comercial masivo. Armstrong también ha buscado proyectos musicales fuera del trabajo de Green Day, incluyendo numerosas colaboraciones con otros músicos, aparte de ser el vocalista principal de Pinhead Gunpowder y Foxboro Hot Tubs.</a:t>
            </a:r>
          </a:p>
        </p:txBody>
      </p:sp>
      <p:sp>
        <p:nvSpPr>
          <p:cNvPr id="4" name="3 Marcador de pie de página"/>
          <p:cNvSpPr>
            <a:spLocks noGrp="1"/>
          </p:cNvSpPr>
          <p:nvPr>
            <p:ph type="ftr" sz="quarter" idx="11"/>
          </p:nvPr>
        </p:nvSpPr>
        <p:spPr/>
        <p:txBody>
          <a:bodyPr/>
          <a:lstStyle/>
          <a:p>
            <a:r>
              <a:rPr lang="es-MX" dirty="0" smtClean="0"/>
              <a:t>ANTONIO ESTEBAN HUERTA</a:t>
            </a:r>
            <a:endParaRPr lang="es-MX" dirty="0"/>
          </a:p>
        </p:txBody>
      </p:sp>
      <p:sp>
        <p:nvSpPr>
          <p:cNvPr id="5" name="4 Flecha derecha">
            <a:hlinkClick r:id="" action="ppaction://hlinkshowjump?jump=nextslide"/>
          </p:cNvPr>
          <p:cNvSpPr/>
          <p:nvPr/>
        </p:nvSpPr>
        <p:spPr>
          <a:xfrm>
            <a:off x="7596336"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a:hlinkClick r:id="" action="ppaction://hlinkshowjump?jump=previousslide"/>
          </p:cNvPr>
          <p:cNvSpPr/>
          <p:nvPr/>
        </p:nvSpPr>
        <p:spPr>
          <a:xfrm rot="10800000">
            <a:off x="7020272"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Multiplicar">
            <a:hlinkClick r:id="" action="ppaction://hlinkshowjump?jump=endshow"/>
          </p:cNvPr>
          <p:cNvSpPr/>
          <p:nvPr/>
        </p:nvSpPr>
        <p:spPr>
          <a:xfrm>
            <a:off x="8643934" y="6309320"/>
            <a:ext cx="500066" cy="42862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8" name="7 Botón de acción: Volver">
            <a:hlinkClick r:id="" action="ppaction://hlinkshowjump?jump=firstslide" highlightClick="1"/>
          </p:cNvPr>
          <p:cNvSpPr/>
          <p:nvPr/>
        </p:nvSpPr>
        <p:spPr>
          <a:xfrm>
            <a:off x="8244408"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r>
              <a:rPr lang="es-MX" dirty="0">
                <a:solidFill>
                  <a:srgbClr val="FFC000"/>
                </a:solidFill>
              </a:rPr>
              <a:t>Billie nació en Oakland. Es el menor de una familia de seis hijos que vivían en Rodeo, California. Su padre, Andy Armstrong, era camionero y baterísta </a:t>
            </a:r>
            <a:r>
              <a:rPr lang="es-MX" dirty="0" smtClean="0">
                <a:solidFill>
                  <a:srgbClr val="FFC000"/>
                </a:solidFill>
              </a:rPr>
              <a:t>de jazz</a:t>
            </a:r>
            <a:r>
              <a:rPr lang="es-MX" dirty="0">
                <a:solidFill>
                  <a:srgbClr val="FFC000"/>
                </a:solidFill>
              </a:rPr>
              <a:t> que murió de cáncer de esófago cuando Billie tenía diez años. Billie se encerró en su cuarto y cuando la madre lo llamó, él le respondió </a:t>
            </a:r>
            <a:r>
              <a:rPr lang="es-MX" dirty="0">
                <a:solidFill>
                  <a:schemeClr val="bg1"/>
                </a:solidFill>
              </a:rPr>
              <a:t>"</a:t>
            </a:r>
            <a:r>
              <a:rPr lang="es-MX" b="1" dirty="0">
                <a:solidFill>
                  <a:schemeClr val="bg1"/>
                </a:solidFill>
              </a:rPr>
              <a:t>wake me up when September ends</a:t>
            </a:r>
            <a:r>
              <a:rPr lang="es-MX" dirty="0">
                <a:solidFill>
                  <a:schemeClr val="bg1"/>
                </a:solidFill>
              </a:rPr>
              <a:t>"</a:t>
            </a:r>
            <a:r>
              <a:rPr lang="es-MX" dirty="0">
                <a:solidFill>
                  <a:srgbClr val="FFC000"/>
                </a:solidFill>
              </a:rPr>
              <a:t>, ("despiértame cuando acabe septiembre"). Así fue creada esta canción dedicada a su padre. Antes de morir, le regaló a Billie su primera guitarra a la cual llamó </a:t>
            </a:r>
            <a:r>
              <a:rPr lang="es-MX" i="1" dirty="0">
                <a:solidFill>
                  <a:srgbClr val="FFC000"/>
                </a:solidFill>
              </a:rPr>
              <a:t>Blue</a:t>
            </a:r>
            <a:r>
              <a:rPr lang="es-MX" dirty="0">
                <a:solidFill>
                  <a:srgbClr val="FFC000"/>
                </a:solidFill>
              </a:rPr>
              <a:t> y llenó de estampas y calcomanías, pegatinas y pinturas, muchas roturas y las iniciales de su nombre (BJ) pintadas en rojo.</a:t>
            </a:r>
          </a:p>
        </p:txBody>
      </p:sp>
      <p:sp>
        <p:nvSpPr>
          <p:cNvPr id="4" name="3 Marcador de pie de página"/>
          <p:cNvSpPr>
            <a:spLocks noGrp="1"/>
          </p:cNvSpPr>
          <p:nvPr>
            <p:ph type="ftr" sz="quarter" idx="11"/>
          </p:nvPr>
        </p:nvSpPr>
        <p:spPr/>
        <p:txBody>
          <a:bodyPr/>
          <a:lstStyle/>
          <a:p>
            <a:r>
              <a:rPr lang="es-MX" dirty="0" smtClean="0"/>
              <a:t>ANTONIO ESTEBAN HUERTA</a:t>
            </a:r>
            <a:endParaRPr lang="es-MX" dirty="0"/>
          </a:p>
        </p:txBody>
      </p:sp>
      <p:sp>
        <p:nvSpPr>
          <p:cNvPr id="5" name="4 Flecha derecha">
            <a:hlinkClick r:id="" action="ppaction://hlinkshowjump?jump=nextslide"/>
          </p:cNvPr>
          <p:cNvSpPr/>
          <p:nvPr/>
        </p:nvSpPr>
        <p:spPr>
          <a:xfrm>
            <a:off x="7596336"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a:hlinkClick r:id="" action="ppaction://hlinkshowjump?jump=previousslide"/>
          </p:cNvPr>
          <p:cNvSpPr/>
          <p:nvPr/>
        </p:nvSpPr>
        <p:spPr>
          <a:xfrm rot="10800000">
            <a:off x="7020272"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Multiplicar">
            <a:hlinkClick r:id="" action="ppaction://hlinkshowjump?jump=endshow"/>
          </p:cNvPr>
          <p:cNvSpPr/>
          <p:nvPr/>
        </p:nvSpPr>
        <p:spPr>
          <a:xfrm>
            <a:off x="8643934" y="6309320"/>
            <a:ext cx="500066" cy="42862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8" name="7 Botón de acción: Volver">
            <a:hlinkClick r:id="" action="ppaction://hlinkshowjump?jump=firstslide" highlightClick="1"/>
          </p:cNvPr>
          <p:cNvSpPr/>
          <p:nvPr/>
        </p:nvSpPr>
        <p:spPr>
          <a:xfrm>
            <a:off x="8244408"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r>
              <a:rPr lang="es-MX" dirty="0" smtClean="0">
                <a:solidFill>
                  <a:schemeClr val="bg1"/>
                </a:solidFill>
              </a:rPr>
              <a:t>En 1982 cuando tenía 11 años conoció a Mike Dirnt, en la cafetería del colegio, y comprobaron que compartían gustos musicales. Juntos tocaban canciones de Ozzy Osbourne, Queen, Def Leppard, y Van Halen. El primer álbum que compró fue </a:t>
            </a:r>
            <a:r>
              <a:rPr lang="es-MX" i="1" dirty="0" smtClean="0">
                <a:solidFill>
                  <a:schemeClr val="bg1"/>
                </a:solidFill>
              </a:rPr>
              <a:t>The Sun Sessions</a:t>
            </a:r>
            <a:r>
              <a:rPr lang="es-MX" dirty="0" smtClean="0">
                <a:solidFill>
                  <a:schemeClr val="bg1"/>
                </a:solidFill>
              </a:rPr>
              <a:t>, de Elvis Presley. </a:t>
            </a:r>
            <a:endParaRPr lang="es-MX" dirty="0">
              <a:solidFill>
                <a:schemeClr val="bg1"/>
              </a:solidFill>
            </a:endParaRPr>
          </a:p>
        </p:txBody>
      </p:sp>
      <p:sp>
        <p:nvSpPr>
          <p:cNvPr id="4" name="3 Marcador de pie de página"/>
          <p:cNvSpPr>
            <a:spLocks noGrp="1"/>
          </p:cNvSpPr>
          <p:nvPr>
            <p:ph type="ftr" sz="quarter" idx="11"/>
          </p:nvPr>
        </p:nvSpPr>
        <p:spPr/>
        <p:txBody>
          <a:bodyPr/>
          <a:lstStyle/>
          <a:p>
            <a:r>
              <a:rPr lang="es-MX" dirty="0" smtClean="0"/>
              <a:t>ANTONIO ESTEBAN HUERTA</a:t>
            </a:r>
            <a:endParaRPr lang="es-MX" dirty="0"/>
          </a:p>
        </p:txBody>
      </p:sp>
      <p:sp>
        <p:nvSpPr>
          <p:cNvPr id="5" name="4 Flecha derecha">
            <a:hlinkClick r:id="" action="ppaction://hlinkshowjump?jump=nextslide"/>
          </p:cNvPr>
          <p:cNvSpPr/>
          <p:nvPr/>
        </p:nvSpPr>
        <p:spPr>
          <a:xfrm>
            <a:off x="7596336"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a:hlinkClick r:id="" action="ppaction://hlinkshowjump?jump=previousslide"/>
          </p:cNvPr>
          <p:cNvSpPr/>
          <p:nvPr/>
        </p:nvSpPr>
        <p:spPr>
          <a:xfrm rot="10800000">
            <a:off x="7020272"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Multiplicar">
            <a:hlinkClick r:id="" action="ppaction://hlinkshowjump?jump=endshow"/>
          </p:cNvPr>
          <p:cNvSpPr/>
          <p:nvPr/>
        </p:nvSpPr>
        <p:spPr>
          <a:xfrm>
            <a:off x="8643934" y="6309320"/>
            <a:ext cx="500066" cy="42862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8" name="7 Botón de acción: Volver">
            <a:hlinkClick r:id="" action="ppaction://hlinkshowjump?jump=firstslide" highlightClick="1"/>
          </p:cNvPr>
          <p:cNvSpPr/>
          <p:nvPr/>
        </p:nvSpPr>
        <p:spPr>
          <a:xfrm>
            <a:off x="8244408"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r>
              <a:rPr lang="es-MX" dirty="0" smtClean="0">
                <a:solidFill>
                  <a:schemeClr val="bg1"/>
                </a:solidFill>
              </a:rPr>
              <a:t>Ha tocado con bandas como U2, The Influents, Corrupted Morals, Rancid, the Lookouts, blink-182, Goodbye Harry, y Blatz. Armstrong ha colaborado con muchos artistas con el paso de los años. Ha co-escrito para The Go-Go's (“Unforgiven”)</a:t>
            </a:r>
          </a:p>
          <a:p>
            <a:endParaRPr lang="es-MX" dirty="0"/>
          </a:p>
        </p:txBody>
      </p:sp>
      <p:sp>
        <p:nvSpPr>
          <p:cNvPr id="4" name="3 Marcador de pie de página"/>
          <p:cNvSpPr>
            <a:spLocks noGrp="1"/>
          </p:cNvSpPr>
          <p:nvPr>
            <p:ph type="ftr" sz="quarter" idx="11"/>
          </p:nvPr>
        </p:nvSpPr>
        <p:spPr/>
        <p:txBody>
          <a:bodyPr/>
          <a:lstStyle/>
          <a:p>
            <a:r>
              <a:rPr lang="es-MX" dirty="0" smtClean="0"/>
              <a:t>ANTONIO ESTEBAN HUERTA</a:t>
            </a:r>
            <a:endParaRPr lang="es-MX" dirty="0"/>
          </a:p>
        </p:txBody>
      </p:sp>
      <p:sp>
        <p:nvSpPr>
          <p:cNvPr id="5" name="4 Flecha derecha">
            <a:hlinkClick r:id="" action="ppaction://hlinkshowjump?jump=nextslide"/>
          </p:cNvPr>
          <p:cNvSpPr/>
          <p:nvPr/>
        </p:nvSpPr>
        <p:spPr>
          <a:xfrm>
            <a:off x="7596336"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a:hlinkClick r:id="" action="ppaction://hlinkshowjump?jump=previousslide"/>
          </p:cNvPr>
          <p:cNvSpPr/>
          <p:nvPr/>
        </p:nvSpPr>
        <p:spPr>
          <a:xfrm rot="10800000">
            <a:off x="7020272"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Multiplicar">
            <a:hlinkClick r:id="" action="ppaction://hlinkshowjump?jump=endshow"/>
          </p:cNvPr>
          <p:cNvSpPr/>
          <p:nvPr/>
        </p:nvSpPr>
        <p:spPr>
          <a:xfrm>
            <a:off x="8643934" y="6309320"/>
            <a:ext cx="500066" cy="42862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8" name="7 Botón de acción: Volver">
            <a:hlinkClick r:id="" action="ppaction://hlinkshowjump?jump=firstslide" highlightClick="1"/>
          </p:cNvPr>
          <p:cNvSpPr/>
          <p:nvPr/>
        </p:nvSpPr>
        <p:spPr>
          <a:xfrm>
            <a:off x="8244408"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220B6"/>
                </a:solidFill>
              </a:rPr>
              <a:t>INFLUENCIAS</a:t>
            </a:r>
            <a:endParaRPr lang="es-MX" dirty="0">
              <a:solidFill>
                <a:srgbClr val="F220B6"/>
              </a:solidFill>
            </a:endParaRPr>
          </a:p>
        </p:txBody>
      </p:sp>
      <p:sp>
        <p:nvSpPr>
          <p:cNvPr id="3" name="2 Marcador de contenido"/>
          <p:cNvSpPr>
            <a:spLocks noGrp="1"/>
          </p:cNvSpPr>
          <p:nvPr>
            <p:ph idx="1"/>
          </p:nvPr>
        </p:nvSpPr>
        <p:spPr/>
        <p:txBody>
          <a:bodyPr>
            <a:normAutofit fontScale="77500" lnSpcReduction="20000"/>
          </a:bodyPr>
          <a:lstStyle/>
          <a:p>
            <a:r>
              <a:rPr lang="es-MX" dirty="0">
                <a:solidFill>
                  <a:schemeClr val="bg1"/>
                </a:solidFill>
              </a:rPr>
              <a:t>Ramones, Hüsker Dü y The Replacements eran sus principales ídolos, aunque The Sex Pistols y The Clash también han influenciado fuertemente a todos los integrantes de Green Day, no solo a Billie Joe. También ha sido influenciado por: Operation Ivy, The Beatles, Ozzy Osbourne, The Who, Iggy Pop, NOFX, Queen, The Isley Brothers, Def Leppard, Elvis Costello, Elvis Presley, Van Halen, Cheap Trick, Social Distortion, Crimpshrine, Jimi Hendrix, Bobby Fuller, Bob Dylan, Pink Floyd, ACDC, Led Zeppelin, Metallica, Nirvana,Creedence Clearwater Revival, </a:t>
            </a:r>
            <a:r>
              <a:rPr lang="es-MX" dirty="0" err="1">
                <a:solidFill>
                  <a:schemeClr val="bg1"/>
                </a:solidFill>
              </a:rPr>
              <a:t>Depeche</a:t>
            </a:r>
            <a:r>
              <a:rPr lang="es-MX" dirty="0">
                <a:solidFill>
                  <a:schemeClr val="bg1"/>
                </a:solidFill>
              </a:rPr>
              <a:t> </a:t>
            </a:r>
            <a:r>
              <a:rPr lang="es-MX" dirty="0" err="1" smtClean="0">
                <a:solidFill>
                  <a:schemeClr val="bg1"/>
                </a:solidFill>
              </a:rPr>
              <a:t>Mode</a:t>
            </a:r>
            <a:r>
              <a:rPr lang="es-MX" dirty="0" smtClean="0">
                <a:solidFill>
                  <a:schemeClr val="bg1"/>
                </a:solidFill>
              </a:rPr>
              <a:t> y </a:t>
            </a:r>
            <a:r>
              <a:rPr lang="es-MX" dirty="0">
                <a:solidFill>
                  <a:schemeClr val="bg1"/>
                </a:solidFill>
              </a:rPr>
              <a:t>muchos más, pero su mayor ídolo ha sido sin duda Joey Ramone.</a:t>
            </a:r>
          </a:p>
        </p:txBody>
      </p:sp>
      <p:sp>
        <p:nvSpPr>
          <p:cNvPr id="4" name="3 Marcador de pie de página"/>
          <p:cNvSpPr>
            <a:spLocks noGrp="1"/>
          </p:cNvSpPr>
          <p:nvPr>
            <p:ph type="ftr" sz="quarter" idx="11"/>
          </p:nvPr>
        </p:nvSpPr>
        <p:spPr/>
        <p:txBody>
          <a:bodyPr/>
          <a:lstStyle/>
          <a:p>
            <a:r>
              <a:rPr lang="es-MX" dirty="0" smtClean="0"/>
              <a:t>ANTONIO ESTEBAN HUERTA</a:t>
            </a:r>
            <a:endParaRPr lang="es-MX" dirty="0"/>
          </a:p>
        </p:txBody>
      </p:sp>
      <p:pic>
        <p:nvPicPr>
          <p:cNvPr id="33794" name="Picture 2" descr="http://t2.gstatic.com/images?q=tbn:ANd9GcSaNcvNcDg6i1FekQR-Tk34Hxbc3HdB--PzWtLEO1Ij6zaxBBx9"/>
          <p:cNvPicPr>
            <a:picLocks noChangeAspect="1" noChangeArrowheads="1"/>
          </p:cNvPicPr>
          <p:nvPr/>
        </p:nvPicPr>
        <p:blipFill>
          <a:blip r:embed="rId3" cstate="print"/>
          <a:srcRect/>
          <a:stretch>
            <a:fillRect/>
          </a:stretch>
        </p:blipFill>
        <p:spPr bwMode="auto">
          <a:xfrm rot="20961293">
            <a:off x="6764431" y="170787"/>
            <a:ext cx="1971303" cy="1311813"/>
          </a:xfrm>
          <a:prstGeom prst="rect">
            <a:avLst/>
          </a:prstGeom>
          <a:noFill/>
        </p:spPr>
      </p:pic>
      <p:sp>
        <p:nvSpPr>
          <p:cNvPr id="6" name="5 Flecha derecha">
            <a:hlinkClick r:id="" action="ppaction://hlinkshowjump?jump=nextslide"/>
          </p:cNvPr>
          <p:cNvSpPr/>
          <p:nvPr/>
        </p:nvSpPr>
        <p:spPr>
          <a:xfrm>
            <a:off x="7596336"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a:hlinkClick r:id="" action="ppaction://hlinkshowjump?jump=previousslide"/>
          </p:cNvPr>
          <p:cNvSpPr/>
          <p:nvPr/>
        </p:nvSpPr>
        <p:spPr>
          <a:xfrm rot="10800000">
            <a:off x="7020272" y="630932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Multiplicar">
            <a:hlinkClick r:id="" action="ppaction://hlinkshowjump?jump=endshow"/>
          </p:cNvPr>
          <p:cNvSpPr/>
          <p:nvPr/>
        </p:nvSpPr>
        <p:spPr>
          <a:xfrm>
            <a:off x="8643934" y="6309320"/>
            <a:ext cx="500066" cy="42862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9" name="8 Botón de acción: Volver">
            <a:hlinkClick r:id="" action="ppaction://hlinkshowjump?jump=firstslide" highlightClick="1"/>
          </p:cNvPr>
          <p:cNvSpPr/>
          <p:nvPr/>
        </p:nvSpPr>
        <p:spPr>
          <a:xfrm>
            <a:off x="8244408"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3794"/>
                                        </p:tgtEl>
                                        <p:attrNameLst>
                                          <p:attrName>style.visibility</p:attrName>
                                        </p:attrNameLst>
                                      </p:cBhvr>
                                      <p:to>
                                        <p:strVal val="visible"/>
                                      </p:to>
                                    </p:set>
                                    <p:animEffect transition="in" filter="fade">
                                      <p:cBhvr>
                                        <p:cTn id="15" dur="1000"/>
                                        <p:tgtEl>
                                          <p:spTgt spid="33794"/>
                                        </p:tgtEl>
                                      </p:cBhvr>
                                    </p:animEffect>
                                    <p:anim calcmode="lin" valueType="num">
                                      <p:cBhvr>
                                        <p:cTn id="16" dur="1000" fill="hold"/>
                                        <p:tgtEl>
                                          <p:spTgt spid="33794"/>
                                        </p:tgtEl>
                                        <p:attrNameLst>
                                          <p:attrName>ppt_x</p:attrName>
                                        </p:attrNameLst>
                                      </p:cBhvr>
                                      <p:tavLst>
                                        <p:tav tm="0">
                                          <p:val>
                                            <p:strVal val="#ppt_x"/>
                                          </p:val>
                                        </p:tav>
                                        <p:tav tm="100000">
                                          <p:val>
                                            <p:strVal val="#ppt_x"/>
                                          </p:val>
                                        </p:tav>
                                      </p:tavLst>
                                    </p:anim>
                                    <p:anim calcmode="lin" valueType="num">
                                      <p:cBhvr>
                                        <p:cTn id="17"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121</Words>
  <Application>Microsoft Office PowerPoint</Application>
  <PresentationFormat>Presentación en pantalla (4:3)</PresentationFormat>
  <Paragraphs>67</Paragraphs>
  <Slides>15</Slides>
  <Notes>15</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Diapositiva 1</vt:lpstr>
      <vt:lpstr>Diapositiva 2</vt:lpstr>
      <vt:lpstr>Diapositiva 3</vt:lpstr>
      <vt:lpstr>Diapositiva 4</vt:lpstr>
      <vt:lpstr>Diapositiva 5</vt:lpstr>
      <vt:lpstr>Diapositiva 6</vt:lpstr>
      <vt:lpstr>Diapositiva 7</vt:lpstr>
      <vt:lpstr>Diapositiva 8</vt:lpstr>
      <vt:lpstr>INFLUENCIAS</vt:lpstr>
      <vt:lpstr>Diapositiva 10</vt:lpstr>
      <vt:lpstr>DISCOGRAFIA “GREEN DAY”</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Reyna</dc:creator>
  <cp:lastModifiedBy>Reyna</cp:lastModifiedBy>
  <cp:revision>23</cp:revision>
  <dcterms:created xsi:type="dcterms:W3CDTF">2013-04-29T05:43:44Z</dcterms:created>
  <dcterms:modified xsi:type="dcterms:W3CDTF">2013-06-01T05:32:28Z</dcterms:modified>
</cp:coreProperties>
</file>